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7" r:id="rId5"/>
    <p:sldId id="258" r:id="rId6"/>
    <p:sldId id="259" r:id="rId7"/>
    <p:sldId id="337" r:id="rId8"/>
    <p:sldId id="346" r:id="rId9"/>
    <p:sldId id="327" r:id="rId10"/>
    <p:sldId id="329" r:id="rId11"/>
    <p:sldId id="347" r:id="rId12"/>
    <p:sldId id="365" r:id="rId13"/>
    <p:sldId id="343" r:id="rId14"/>
    <p:sldId id="334" r:id="rId15"/>
    <p:sldId id="345" r:id="rId16"/>
    <p:sldId id="331" r:id="rId17"/>
    <p:sldId id="332" r:id="rId18"/>
    <p:sldId id="333" r:id="rId19"/>
    <p:sldId id="336" r:id="rId20"/>
    <p:sldId id="335" r:id="rId21"/>
    <p:sldId id="366" r:id="rId22"/>
    <p:sldId id="363" r:id="rId23"/>
    <p:sldId id="364" r:id="rId24"/>
    <p:sldId id="367" r:id="rId25"/>
    <p:sldId id="344" r:id="rId26"/>
    <p:sldId id="348" r:id="rId27"/>
    <p:sldId id="341" r:id="rId28"/>
    <p:sldId id="339" r:id="rId29"/>
    <p:sldId id="349" r:id="rId30"/>
    <p:sldId id="340" r:id="rId31"/>
    <p:sldId id="342" r:id="rId32"/>
    <p:sldId id="281" r:id="rId33"/>
    <p:sldId id="282" r:id="rId34"/>
    <p:sldId id="264" r:id="rId35"/>
    <p:sldId id="352" r:id="rId36"/>
    <p:sldId id="351" r:id="rId37"/>
    <p:sldId id="353" r:id="rId38"/>
    <p:sldId id="286" r:id="rId39"/>
    <p:sldId id="309" r:id="rId40"/>
    <p:sldId id="368" r:id="rId41"/>
    <p:sldId id="354" r:id="rId42"/>
    <p:sldId id="293" r:id="rId43"/>
    <p:sldId id="355" r:id="rId44"/>
    <p:sldId id="356" r:id="rId45"/>
    <p:sldId id="357" r:id="rId46"/>
    <p:sldId id="294" r:id="rId47"/>
    <p:sldId id="311" r:id="rId48"/>
    <p:sldId id="312" r:id="rId49"/>
    <p:sldId id="313" r:id="rId50"/>
    <p:sldId id="314" r:id="rId51"/>
    <p:sldId id="315" r:id="rId52"/>
    <p:sldId id="316" r:id="rId53"/>
    <p:sldId id="358" r:id="rId54"/>
    <p:sldId id="359" r:id="rId55"/>
    <p:sldId id="361" r:id="rId56"/>
    <p:sldId id="362" r:id="rId57"/>
    <p:sldId id="369" r:id="rId58"/>
    <p:sldId id="338" r:id="rId5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90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5DC96F5-1E06-444B-BEAC-99B34B649418}" v="377" dt="2019-11-05T09:31:43.12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75" d="100"/>
          <a:sy n="75" d="100"/>
        </p:scale>
        <p:origin x="1950" y="8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61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presProps" Target="presProps.xml"/><Relationship Id="rId65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microsoft.com/office/2016/11/relationships/changesInfo" Target="changesInfos/changesInfo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ul O'Dowd" userId="f37f58e5-1e70-49c2-9437-c035a60b1b3d" providerId="ADAL" clId="{85DC96F5-1E06-444B-BEAC-99B34B649418}"/>
    <pc:docChg chg="undo custSel addSld delSld modSld sldOrd">
      <pc:chgData name="Paul O'Dowd" userId="f37f58e5-1e70-49c2-9437-c035a60b1b3d" providerId="ADAL" clId="{85DC96F5-1E06-444B-BEAC-99B34B649418}" dt="2019-11-05T09:38:53.573" v="3994" actId="20577"/>
      <pc:docMkLst>
        <pc:docMk/>
      </pc:docMkLst>
      <pc:sldChg chg="del">
        <pc:chgData name="Paul O'Dowd" userId="f37f58e5-1e70-49c2-9437-c035a60b1b3d" providerId="ADAL" clId="{85DC96F5-1E06-444B-BEAC-99B34B649418}" dt="2019-11-04T10:08:38.868" v="1" actId="47"/>
        <pc:sldMkLst>
          <pc:docMk/>
          <pc:sldMk cId="4202719063" sldId="256"/>
        </pc:sldMkLst>
      </pc:sldChg>
      <pc:sldChg chg="addSp delSp modSp add">
        <pc:chgData name="Paul O'Dowd" userId="f37f58e5-1e70-49c2-9437-c035a60b1b3d" providerId="ADAL" clId="{85DC96F5-1E06-444B-BEAC-99B34B649418}" dt="2019-11-04T10:24:06.153" v="222"/>
        <pc:sldMkLst>
          <pc:docMk/>
          <pc:sldMk cId="3678648863" sldId="257"/>
        </pc:sldMkLst>
        <pc:spChg chg="add del mod">
          <ac:chgData name="Paul O'Dowd" userId="f37f58e5-1e70-49c2-9437-c035a60b1b3d" providerId="ADAL" clId="{85DC96F5-1E06-444B-BEAC-99B34B649418}" dt="2019-11-04T10:24:06.153" v="222"/>
          <ac:spMkLst>
            <pc:docMk/>
            <pc:sldMk cId="3678648863" sldId="257"/>
            <ac:spMk id="2" creationId="{049EAD71-57FF-42D8-A035-0CE900C90A54}"/>
          </ac:spMkLst>
        </pc:spChg>
        <pc:spChg chg="mod">
          <ac:chgData name="Paul O'Dowd" userId="f37f58e5-1e70-49c2-9437-c035a60b1b3d" providerId="ADAL" clId="{85DC96F5-1E06-444B-BEAC-99B34B649418}" dt="2019-11-04T10:08:42.485" v="14" actId="20577"/>
          <ac:spMkLst>
            <pc:docMk/>
            <pc:sldMk cId="3678648863" sldId="257"/>
            <ac:spMk id="4" creationId="{606276B5-7A8E-42A7-8F43-14D166B2B514}"/>
          </ac:spMkLst>
        </pc:spChg>
      </pc:sldChg>
      <pc:sldChg chg="modSp add">
        <pc:chgData name="Paul O'Dowd" userId="f37f58e5-1e70-49c2-9437-c035a60b1b3d" providerId="ADAL" clId="{85DC96F5-1E06-444B-BEAC-99B34B649418}" dt="2019-11-05T09:38:53.573" v="3994" actId="20577"/>
        <pc:sldMkLst>
          <pc:docMk/>
          <pc:sldMk cId="596969520" sldId="258"/>
        </pc:sldMkLst>
        <pc:spChg chg="mod">
          <ac:chgData name="Paul O'Dowd" userId="f37f58e5-1e70-49c2-9437-c035a60b1b3d" providerId="ADAL" clId="{85DC96F5-1E06-444B-BEAC-99B34B649418}" dt="2019-11-05T09:38:53.573" v="3994" actId="20577"/>
          <ac:spMkLst>
            <pc:docMk/>
            <pc:sldMk cId="596969520" sldId="258"/>
            <ac:spMk id="5" creationId="{0A5E5516-61AA-4A90-894A-0CB62FABE795}"/>
          </ac:spMkLst>
        </pc:spChg>
      </pc:sldChg>
      <pc:sldChg chg="addSp delSp modSp add">
        <pc:chgData name="Paul O'Dowd" userId="f37f58e5-1e70-49c2-9437-c035a60b1b3d" providerId="ADAL" clId="{85DC96F5-1E06-444B-BEAC-99B34B649418}" dt="2019-11-04T16:36:38.225" v="3283" actId="478"/>
        <pc:sldMkLst>
          <pc:docMk/>
          <pc:sldMk cId="3119070248" sldId="259"/>
        </pc:sldMkLst>
        <pc:spChg chg="add del mod">
          <ac:chgData name="Paul O'Dowd" userId="f37f58e5-1e70-49c2-9437-c035a60b1b3d" providerId="ADAL" clId="{85DC96F5-1E06-444B-BEAC-99B34B649418}" dt="2019-11-04T16:36:09.672" v="3278" actId="478"/>
          <ac:spMkLst>
            <pc:docMk/>
            <pc:sldMk cId="3119070248" sldId="259"/>
            <ac:spMk id="2" creationId="{B6DFF0FE-9AC0-49A5-BB07-C3EF39BF57FA}"/>
          </ac:spMkLst>
        </pc:spChg>
        <pc:spChg chg="add del mod">
          <ac:chgData name="Paul O'Dowd" userId="f37f58e5-1e70-49c2-9437-c035a60b1b3d" providerId="ADAL" clId="{85DC96F5-1E06-444B-BEAC-99B34B649418}" dt="2019-11-04T16:36:38.225" v="3283" actId="478"/>
          <ac:spMkLst>
            <pc:docMk/>
            <pc:sldMk cId="3119070248" sldId="259"/>
            <ac:spMk id="3" creationId="{6D40F5BF-AE1E-45D7-88CB-596A4391069D}"/>
          </ac:spMkLst>
        </pc:spChg>
        <pc:spChg chg="mod">
          <ac:chgData name="Paul O'Dowd" userId="f37f58e5-1e70-49c2-9437-c035a60b1b3d" providerId="ADAL" clId="{85DC96F5-1E06-444B-BEAC-99B34B649418}" dt="2019-11-04T10:08:52.632" v="16" actId="1076"/>
          <ac:spMkLst>
            <pc:docMk/>
            <pc:sldMk cId="3119070248" sldId="259"/>
            <ac:spMk id="50" creationId="{045AC4E5-4DC8-49F7-909C-EF26D860E583}"/>
          </ac:spMkLst>
        </pc:spChg>
      </pc:sldChg>
      <pc:sldChg chg="addSp delSp modSp add">
        <pc:chgData name="Paul O'Dowd" userId="f37f58e5-1e70-49c2-9437-c035a60b1b3d" providerId="ADAL" clId="{85DC96F5-1E06-444B-BEAC-99B34B649418}" dt="2019-11-04T12:26:12.935" v="2209" actId="1076"/>
        <pc:sldMkLst>
          <pc:docMk/>
          <pc:sldMk cId="1858644839" sldId="264"/>
        </pc:sldMkLst>
        <pc:spChg chg="del">
          <ac:chgData name="Paul O'Dowd" userId="f37f58e5-1e70-49c2-9437-c035a60b1b3d" providerId="ADAL" clId="{85DC96F5-1E06-444B-BEAC-99B34B649418}" dt="2019-11-04T12:26:06.631" v="2206" actId="478"/>
          <ac:spMkLst>
            <pc:docMk/>
            <pc:sldMk cId="1858644839" sldId="264"/>
            <ac:spMk id="2" creationId="{1B743047-7BB9-4056-A353-E6407DAF18B4}"/>
          </ac:spMkLst>
        </pc:spChg>
        <pc:spChg chg="add del">
          <ac:chgData name="Paul O'Dowd" userId="f37f58e5-1e70-49c2-9437-c035a60b1b3d" providerId="ADAL" clId="{85DC96F5-1E06-444B-BEAC-99B34B649418}" dt="2019-11-04T12:26:04.948" v="2205"/>
          <ac:spMkLst>
            <pc:docMk/>
            <pc:sldMk cId="1858644839" sldId="264"/>
            <ac:spMk id="5" creationId="{39CA3F41-689D-4F44-A8BC-B73B184F3CF5}"/>
          </ac:spMkLst>
        </pc:spChg>
        <pc:spChg chg="add del mod">
          <ac:chgData name="Paul O'Dowd" userId="f37f58e5-1e70-49c2-9437-c035a60b1b3d" providerId="ADAL" clId="{85DC96F5-1E06-444B-BEAC-99B34B649418}" dt="2019-11-04T12:26:08.612" v="2207" actId="478"/>
          <ac:spMkLst>
            <pc:docMk/>
            <pc:sldMk cId="1858644839" sldId="264"/>
            <ac:spMk id="6" creationId="{EEBDB78E-9AFC-45C6-B0AB-AEC990F9F7C4}"/>
          </ac:spMkLst>
        </pc:spChg>
        <pc:spChg chg="del">
          <ac:chgData name="Paul O'Dowd" userId="f37f58e5-1e70-49c2-9437-c035a60b1b3d" providerId="ADAL" clId="{85DC96F5-1E06-444B-BEAC-99B34B649418}" dt="2019-11-04T12:25:55.939" v="2202" actId="478"/>
          <ac:spMkLst>
            <pc:docMk/>
            <pc:sldMk cId="1858644839" sldId="264"/>
            <ac:spMk id="7" creationId="{2006A0A5-41A5-48B9-A2EB-3F9A2B897AE3}"/>
          </ac:spMkLst>
        </pc:spChg>
        <pc:spChg chg="add">
          <ac:chgData name="Paul O'Dowd" userId="f37f58e5-1e70-49c2-9437-c035a60b1b3d" providerId="ADAL" clId="{85DC96F5-1E06-444B-BEAC-99B34B649418}" dt="2019-11-04T12:26:08.850" v="2208"/>
          <ac:spMkLst>
            <pc:docMk/>
            <pc:sldMk cId="1858644839" sldId="264"/>
            <ac:spMk id="8" creationId="{1058D480-641F-47D4-9A0D-C00E6EFBBC52}"/>
          </ac:spMkLst>
        </pc:spChg>
        <pc:picChg chg="mod">
          <ac:chgData name="Paul O'Dowd" userId="f37f58e5-1e70-49c2-9437-c035a60b1b3d" providerId="ADAL" clId="{85DC96F5-1E06-444B-BEAC-99B34B649418}" dt="2019-11-04T12:26:12.935" v="2209" actId="1076"/>
          <ac:picMkLst>
            <pc:docMk/>
            <pc:sldMk cId="1858644839" sldId="264"/>
            <ac:picMk id="4" creationId="{3605A170-BCF7-49C3-ACCA-D110D766AEDF}"/>
          </ac:picMkLst>
        </pc:picChg>
      </pc:sldChg>
      <pc:sldChg chg="addSp delSp modSp add del">
        <pc:chgData name="Paul O'Dowd" userId="f37f58e5-1e70-49c2-9437-c035a60b1b3d" providerId="ADAL" clId="{85DC96F5-1E06-444B-BEAC-99B34B649418}" dt="2019-11-04T13:13:15.073" v="2494" actId="47"/>
        <pc:sldMkLst>
          <pc:docMk/>
          <pc:sldMk cId="2458742623" sldId="280"/>
        </pc:sldMkLst>
        <pc:spChg chg="del">
          <ac:chgData name="Paul O'Dowd" userId="f37f58e5-1e70-49c2-9437-c035a60b1b3d" providerId="ADAL" clId="{85DC96F5-1E06-444B-BEAC-99B34B649418}" dt="2019-11-04T12:24:18.460" v="2175" actId="478"/>
          <ac:spMkLst>
            <pc:docMk/>
            <pc:sldMk cId="2458742623" sldId="280"/>
            <ac:spMk id="2" creationId="{AC168FF8-4C3B-4713-893B-45B7CDF8ACBF}"/>
          </ac:spMkLst>
        </pc:spChg>
        <pc:spChg chg="del">
          <ac:chgData name="Paul O'Dowd" userId="f37f58e5-1e70-49c2-9437-c035a60b1b3d" providerId="ADAL" clId="{85DC96F5-1E06-444B-BEAC-99B34B649418}" dt="2019-11-04T12:24:30.901" v="2182" actId="478"/>
          <ac:spMkLst>
            <pc:docMk/>
            <pc:sldMk cId="2458742623" sldId="280"/>
            <ac:spMk id="3" creationId="{53092541-20D6-4EB4-B458-D157E61D6D88}"/>
          </ac:spMkLst>
        </pc:spChg>
        <pc:spChg chg="add del mod">
          <ac:chgData name="Paul O'Dowd" userId="f37f58e5-1e70-49c2-9437-c035a60b1b3d" providerId="ADAL" clId="{85DC96F5-1E06-444B-BEAC-99B34B649418}" dt="2019-11-04T12:24:19.904" v="2176" actId="478"/>
          <ac:spMkLst>
            <pc:docMk/>
            <pc:sldMk cId="2458742623" sldId="280"/>
            <ac:spMk id="6" creationId="{BAC578D6-901B-419E-A313-23F00226B53C}"/>
          </ac:spMkLst>
        </pc:spChg>
        <pc:spChg chg="add del mod">
          <ac:chgData name="Paul O'Dowd" userId="f37f58e5-1e70-49c2-9437-c035a60b1b3d" providerId="ADAL" clId="{85DC96F5-1E06-444B-BEAC-99B34B649418}" dt="2019-11-04T12:24:31.992" v="2183" actId="478"/>
          <ac:spMkLst>
            <pc:docMk/>
            <pc:sldMk cId="2458742623" sldId="280"/>
            <ac:spMk id="8" creationId="{152F71FA-BDDE-4BA2-A61A-88595314857C}"/>
          </ac:spMkLst>
        </pc:spChg>
        <pc:spChg chg="add mod">
          <ac:chgData name="Paul O'Dowd" userId="f37f58e5-1e70-49c2-9437-c035a60b1b3d" providerId="ADAL" clId="{85DC96F5-1E06-444B-BEAC-99B34B649418}" dt="2019-11-04T12:24:44.713" v="2197" actId="20577"/>
          <ac:spMkLst>
            <pc:docMk/>
            <pc:sldMk cId="2458742623" sldId="280"/>
            <ac:spMk id="9" creationId="{BA969E7C-013A-4F41-B549-7699CB25302C}"/>
          </ac:spMkLst>
        </pc:spChg>
        <pc:picChg chg="mod">
          <ac:chgData name="Paul O'Dowd" userId="f37f58e5-1e70-49c2-9437-c035a60b1b3d" providerId="ADAL" clId="{85DC96F5-1E06-444B-BEAC-99B34B649418}" dt="2019-11-04T12:23:55.419" v="2171" actId="14100"/>
          <ac:picMkLst>
            <pc:docMk/>
            <pc:sldMk cId="2458742623" sldId="280"/>
            <ac:picMk id="5" creationId="{E9C1D8D1-313B-4613-A9A9-9AB22E95EEB6}"/>
          </ac:picMkLst>
        </pc:picChg>
      </pc:sldChg>
      <pc:sldChg chg="addSp delSp modSp add">
        <pc:chgData name="Paul O'Dowd" userId="f37f58e5-1e70-49c2-9437-c035a60b1b3d" providerId="ADAL" clId="{85DC96F5-1E06-444B-BEAC-99B34B649418}" dt="2019-11-04T16:08:39" v="3059" actId="1076"/>
        <pc:sldMkLst>
          <pc:docMk/>
          <pc:sldMk cId="2019790495" sldId="281"/>
        </pc:sldMkLst>
        <pc:spChg chg="del mod">
          <ac:chgData name="Paul O'Dowd" userId="f37f58e5-1e70-49c2-9437-c035a60b1b3d" providerId="ADAL" clId="{85DC96F5-1E06-444B-BEAC-99B34B649418}" dt="2019-11-04T12:24:22.492" v="2178" actId="478"/>
          <ac:spMkLst>
            <pc:docMk/>
            <pc:sldMk cId="2019790495" sldId="281"/>
            <ac:spMk id="2" creationId="{AC168FF8-4C3B-4713-893B-45B7CDF8ACBF}"/>
          </ac:spMkLst>
        </pc:spChg>
        <pc:spChg chg="del">
          <ac:chgData name="Paul O'Dowd" userId="f37f58e5-1e70-49c2-9437-c035a60b1b3d" providerId="ADAL" clId="{85DC96F5-1E06-444B-BEAC-99B34B649418}" dt="2019-11-04T12:24:34.382" v="2184" actId="478"/>
          <ac:spMkLst>
            <pc:docMk/>
            <pc:sldMk cId="2019790495" sldId="281"/>
            <ac:spMk id="3" creationId="{53092541-20D6-4EB4-B458-D157E61D6D88}"/>
          </ac:spMkLst>
        </pc:spChg>
        <pc:spChg chg="add del mod">
          <ac:chgData name="Paul O'Dowd" userId="f37f58e5-1e70-49c2-9437-c035a60b1b3d" providerId="ADAL" clId="{85DC96F5-1E06-444B-BEAC-99B34B649418}" dt="2019-11-04T12:24:23.136" v="2179" actId="478"/>
          <ac:spMkLst>
            <pc:docMk/>
            <pc:sldMk cId="2019790495" sldId="281"/>
            <ac:spMk id="5" creationId="{CAFEE74D-A2A9-4A5F-89EE-1626746D450F}"/>
          </ac:spMkLst>
        </pc:spChg>
        <pc:spChg chg="add del mod">
          <ac:chgData name="Paul O'Dowd" userId="f37f58e5-1e70-49c2-9437-c035a60b1b3d" providerId="ADAL" clId="{85DC96F5-1E06-444B-BEAC-99B34B649418}" dt="2019-11-04T12:24:35.017" v="2185" actId="478"/>
          <ac:spMkLst>
            <pc:docMk/>
            <pc:sldMk cId="2019790495" sldId="281"/>
            <ac:spMk id="8" creationId="{0BF86BE3-41C0-4FC9-9ADC-9866F5F284F6}"/>
          </ac:spMkLst>
        </pc:spChg>
        <pc:spChg chg="add">
          <ac:chgData name="Paul O'Dowd" userId="f37f58e5-1e70-49c2-9437-c035a60b1b3d" providerId="ADAL" clId="{85DC96F5-1E06-444B-BEAC-99B34B649418}" dt="2019-11-04T12:24:50.111" v="2198"/>
          <ac:spMkLst>
            <pc:docMk/>
            <pc:sldMk cId="2019790495" sldId="281"/>
            <ac:spMk id="9" creationId="{C3D538A8-708F-4286-8C1E-2C49C8604A9A}"/>
          </ac:spMkLst>
        </pc:spChg>
        <pc:picChg chg="mod">
          <ac:chgData name="Paul O'Dowd" userId="f37f58e5-1e70-49c2-9437-c035a60b1b3d" providerId="ADAL" clId="{85DC96F5-1E06-444B-BEAC-99B34B649418}" dt="2019-11-04T16:08:39" v="3059" actId="1076"/>
          <ac:picMkLst>
            <pc:docMk/>
            <pc:sldMk cId="2019790495" sldId="281"/>
            <ac:picMk id="6" creationId="{8E67D244-E483-4E57-A716-D29620C1157B}"/>
          </ac:picMkLst>
        </pc:picChg>
        <pc:picChg chg="add del mod">
          <ac:chgData name="Paul O'Dowd" userId="f37f58e5-1e70-49c2-9437-c035a60b1b3d" providerId="ADAL" clId="{85DC96F5-1E06-444B-BEAC-99B34B649418}" dt="2019-11-04T16:08:22.902" v="3054"/>
          <ac:picMkLst>
            <pc:docMk/>
            <pc:sldMk cId="2019790495" sldId="281"/>
            <ac:picMk id="10" creationId="{6CDF48E2-7EF2-4F2E-B705-E8CBA8D3CCAC}"/>
          </ac:picMkLst>
        </pc:picChg>
      </pc:sldChg>
      <pc:sldChg chg="addSp delSp modSp add">
        <pc:chgData name="Paul O'Dowd" userId="f37f58e5-1e70-49c2-9437-c035a60b1b3d" providerId="ADAL" clId="{85DC96F5-1E06-444B-BEAC-99B34B649418}" dt="2019-11-04T16:08:28.359" v="3056" actId="1076"/>
        <pc:sldMkLst>
          <pc:docMk/>
          <pc:sldMk cId="1155570944" sldId="282"/>
        </pc:sldMkLst>
        <pc:spChg chg="del">
          <ac:chgData name="Paul O'Dowd" userId="f37f58e5-1e70-49c2-9437-c035a60b1b3d" providerId="ADAL" clId="{85DC96F5-1E06-444B-BEAC-99B34B649418}" dt="2019-11-04T12:24:25.892" v="2180" actId="478"/>
          <ac:spMkLst>
            <pc:docMk/>
            <pc:sldMk cId="1155570944" sldId="282"/>
            <ac:spMk id="2" creationId="{AC168FF8-4C3B-4713-893B-45B7CDF8ACBF}"/>
          </ac:spMkLst>
        </pc:spChg>
        <pc:spChg chg="del mod">
          <ac:chgData name="Paul O'Dowd" userId="f37f58e5-1e70-49c2-9437-c035a60b1b3d" providerId="ADAL" clId="{85DC96F5-1E06-444B-BEAC-99B34B649418}" dt="2019-11-04T12:24:55.946" v="2200" actId="478"/>
          <ac:spMkLst>
            <pc:docMk/>
            <pc:sldMk cId="1155570944" sldId="282"/>
            <ac:spMk id="3" creationId="{53092541-20D6-4EB4-B458-D157E61D6D88}"/>
          </ac:spMkLst>
        </pc:spChg>
        <pc:spChg chg="add del mod">
          <ac:chgData name="Paul O'Dowd" userId="f37f58e5-1e70-49c2-9437-c035a60b1b3d" providerId="ADAL" clId="{85DC96F5-1E06-444B-BEAC-99B34B649418}" dt="2019-11-04T12:24:26.808" v="2181" actId="478"/>
          <ac:spMkLst>
            <pc:docMk/>
            <pc:sldMk cId="1155570944" sldId="282"/>
            <ac:spMk id="6" creationId="{488CE21C-C814-46E2-981A-5B975F9BEE30}"/>
          </ac:spMkLst>
        </pc:spChg>
        <pc:spChg chg="add">
          <ac:chgData name="Paul O'Dowd" userId="f37f58e5-1e70-49c2-9437-c035a60b1b3d" providerId="ADAL" clId="{85DC96F5-1E06-444B-BEAC-99B34B649418}" dt="2019-11-04T12:24:51.232" v="2199"/>
          <ac:spMkLst>
            <pc:docMk/>
            <pc:sldMk cId="1155570944" sldId="282"/>
            <ac:spMk id="7" creationId="{C7F67893-C813-4629-A121-93B007C58E5A}"/>
          </ac:spMkLst>
        </pc:spChg>
        <pc:picChg chg="del mod">
          <ac:chgData name="Paul O'Dowd" userId="f37f58e5-1e70-49c2-9437-c035a60b1b3d" providerId="ADAL" clId="{85DC96F5-1E06-444B-BEAC-99B34B649418}" dt="2019-11-04T16:08:15.911" v="3050"/>
          <ac:picMkLst>
            <pc:docMk/>
            <pc:sldMk cId="1155570944" sldId="282"/>
            <ac:picMk id="5" creationId="{BD999581-B64D-4984-B857-D6774F03F38E}"/>
          </ac:picMkLst>
        </pc:picChg>
        <pc:picChg chg="add mod">
          <ac:chgData name="Paul O'Dowd" userId="f37f58e5-1e70-49c2-9437-c035a60b1b3d" providerId="ADAL" clId="{85DC96F5-1E06-444B-BEAC-99B34B649418}" dt="2019-11-04T16:08:28.359" v="3056" actId="1076"/>
          <ac:picMkLst>
            <pc:docMk/>
            <pc:sldMk cId="1155570944" sldId="282"/>
            <ac:picMk id="8" creationId="{D8BDBC3B-F9D8-43A1-B6CF-FD51912BB667}"/>
          </ac:picMkLst>
        </pc:picChg>
      </pc:sldChg>
      <pc:sldChg chg="addSp delSp modSp add del">
        <pc:chgData name="Paul O'Dowd" userId="f37f58e5-1e70-49c2-9437-c035a60b1b3d" providerId="ADAL" clId="{85DC96F5-1E06-444B-BEAC-99B34B649418}" dt="2019-11-04T13:16:37.157" v="2530" actId="47"/>
        <pc:sldMkLst>
          <pc:docMk/>
          <pc:sldMk cId="2782125454" sldId="284"/>
        </pc:sldMkLst>
        <pc:spChg chg="del">
          <ac:chgData name="Paul O'Dowd" userId="f37f58e5-1e70-49c2-9437-c035a60b1b3d" providerId="ADAL" clId="{85DC96F5-1E06-444B-BEAC-99B34B649418}" dt="2019-11-04T13:16:11.733" v="2526" actId="478"/>
          <ac:spMkLst>
            <pc:docMk/>
            <pc:sldMk cId="2782125454" sldId="284"/>
            <ac:spMk id="2" creationId="{AC168FF8-4C3B-4713-893B-45B7CDF8ACBF}"/>
          </ac:spMkLst>
        </pc:spChg>
        <pc:spChg chg="add del mod">
          <ac:chgData name="Paul O'Dowd" userId="f37f58e5-1e70-49c2-9437-c035a60b1b3d" providerId="ADAL" clId="{85DC96F5-1E06-444B-BEAC-99B34B649418}" dt="2019-11-04T13:16:13.574" v="2527" actId="478"/>
          <ac:spMkLst>
            <pc:docMk/>
            <pc:sldMk cId="2782125454" sldId="284"/>
            <ac:spMk id="5" creationId="{E25FE32B-067C-4DF5-99AE-DCBCFC22B27C}"/>
          </ac:spMkLst>
        </pc:spChg>
      </pc:sldChg>
      <pc:sldChg chg="addSp delSp modSp add">
        <pc:chgData name="Paul O'Dowd" userId="f37f58e5-1e70-49c2-9437-c035a60b1b3d" providerId="ADAL" clId="{85DC96F5-1E06-444B-BEAC-99B34B649418}" dt="2019-11-04T16:09:28.185" v="3061" actId="1076"/>
        <pc:sldMkLst>
          <pc:docMk/>
          <pc:sldMk cId="1976828870" sldId="286"/>
        </pc:sldMkLst>
        <pc:spChg chg="del">
          <ac:chgData name="Paul O'Dowd" userId="f37f58e5-1e70-49c2-9437-c035a60b1b3d" providerId="ADAL" clId="{85DC96F5-1E06-444B-BEAC-99B34B649418}" dt="2019-11-04T13:14:48.521" v="2516" actId="478"/>
          <ac:spMkLst>
            <pc:docMk/>
            <pc:sldMk cId="1976828870" sldId="286"/>
            <ac:spMk id="2" creationId="{AC168FF8-4C3B-4713-893B-45B7CDF8ACBF}"/>
          </ac:spMkLst>
        </pc:spChg>
        <pc:spChg chg="add del mod">
          <ac:chgData name="Paul O'Dowd" userId="f37f58e5-1e70-49c2-9437-c035a60b1b3d" providerId="ADAL" clId="{85DC96F5-1E06-444B-BEAC-99B34B649418}" dt="2019-11-04T13:14:52.093" v="2517" actId="478"/>
          <ac:spMkLst>
            <pc:docMk/>
            <pc:sldMk cId="1976828870" sldId="286"/>
            <ac:spMk id="6" creationId="{3940FB7A-2176-480A-AE23-84264E1DF2EE}"/>
          </ac:spMkLst>
        </pc:spChg>
        <pc:spChg chg="add">
          <ac:chgData name="Paul O'Dowd" userId="f37f58e5-1e70-49c2-9437-c035a60b1b3d" providerId="ADAL" clId="{85DC96F5-1E06-444B-BEAC-99B34B649418}" dt="2019-11-04T13:14:55.622" v="2518"/>
          <ac:spMkLst>
            <pc:docMk/>
            <pc:sldMk cId="1976828870" sldId="286"/>
            <ac:spMk id="10" creationId="{EA94ACA4-0A74-407F-8F57-F2199EFB0A5D}"/>
          </ac:spMkLst>
        </pc:spChg>
        <pc:picChg chg="mod">
          <ac:chgData name="Paul O'Dowd" userId="f37f58e5-1e70-49c2-9437-c035a60b1b3d" providerId="ADAL" clId="{85DC96F5-1E06-444B-BEAC-99B34B649418}" dt="2019-11-04T16:09:25.816" v="3060" actId="1076"/>
          <ac:picMkLst>
            <pc:docMk/>
            <pc:sldMk cId="1976828870" sldId="286"/>
            <ac:picMk id="5" creationId="{E5A25E8C-E2A4-41CC-97FA-C6B3235C49C4}"/>
          </ac:picMkLst>
        </pc:picChg>
        <pc:picChg chg="mod">
          <ac:chgData name="Paul O'Dowd" userId="f37f58e5-1e70-49c2-9437-c035a60b1b3d" providerId="ADAL" clId="{85DC96F5-1E06-444B-BEAC-99B34B649418}" dt="2019-11-04T16:09:28.185" v="3061" actId="1076"/>
          <ac:picMkLst>
            <pc:docMk/>
            <pc:sldMk cId="1976828870" sldId="286"/>
            <ac:picMk id="9" creationId="{3743C49F-AAE9-44EF-8345-7A0893B6D75D}"/>
          </ac:picMkLst>
        </pc:picChg>
      </pc:sldChg>
      <pc:sldChg chg="addSp delSp modSp add del">
        <pc:chgData name="Paul O'Dowd" userId="f37f58e5-1e70-49c2-9437-c035a60b1b3d" providerId="ADAL" clId="{85DC96F5-1E06-444B-BEAC-99B34B649418}" dt="2019-11-04T15:51:13.060" v="2871" actId="47"/>
        <pc:sldMkLst>
          <pc:docMk/>
          <pc:sldMk cId="1218928314" sldId="291"/>
        </pc:sldMkLst>
        <pc:spChg chg="del">
          <ac:chgData name="Paul O'Dowd" userId="f37f58e5-1e70-49c2-9437-c035a60b1b3d" providerId="ADAL" clId="{85DC96F5-1E06-444B-BEAC-99B34B649418}" dt="2019-11-04T15:50:22.658" v="2860" actId="478"/>
          <ac:spMkLst>
            <pc:docMk/>
            <pc:sldMk cId="1218928314" sldId="291"/>
            <ac:spMk id="3" creationId="{F1261A32-C2CB-4204-B0CA-D79612AD04E9}"/>
          </ac:spMkLst>
        </pc:spChg>
        <pc:spChg chg="add del mod">
          <ac:chgData name="Paul O'Dowd" userId="f37f58e5-1e70-49c2-9437-c035a60b1b3d" providerId="ADAL" clId="{85DC96F5-1E06-444B-BEAC-99B34B649418}" dt="2019-11-04T15:50:24.207" v="2861" actId="478"/>
          <ac:spMkLst>
            <pc:docMk/>
            <pc:sldMk cId="1218928314" sldId="291"/>
            <ac:spMk id="6" creationId="{AA24F97E-2270-4E3E-926A-3B00D640C5AC}"/>
          </ac:spMkLst>
        </pc:spChg>
        <pc:picChg chg="mod modCrop">
          <ac:chgData name="Paul O'Dowd" userId="f37f58e5-1e70-49c2-9437-c035a60b1b3d" providerId="ADAL" clId="{85DC96F5-1E06-444B-BEAC-99B34B649418}" dt="2019-11-04T15:50:47.498" v="2868" actId="1076"/>
          <ac:picMkLst>
            <pc:docMk/>
            <pc:sldMk cId="1218928314" sldId="291"/>
            <ac:picMk id="5" creationId="{7658E321-B772-42F4-A50F-C8A27ED9CA3F}"/>
          </ac:picMkLst>
        </pc:picChg>
      </pc:sldChg>
      <pc:sldChg chg="addSp delSp modSp add del">
        <pc:chgData name="Paul O'Dowd" userId="f37f58e5-1e70-49c2-9437-c035a60b1b3d" providerId="ADAL" clId="{85DC96F5-1E06-444B-BEAC-99B34B649418}" dt="2019-11-04T15:51:53.573" v="2887" actId="47"/>
        <pc:sldMkLst>
          <pc:docMk/>
          <pc:sldMk cId="38561426" sldId="292"/>
        </pc:sldMkLst>
        <pc:spChg chg="del">
          <ac:chgData name="Paul O'Dowd" userId="f37f58e5-1e70-49c2-9437-c035a60b1b3d" providerId="ADAL" clId="{85DC96F5-1E06-444B-BEAC-99B34B649418}" dt="2019-11-04T15:50:19.315" v="2859" actId="478"/>
          <ac:spMkLst>
            <pc:docMk/>
            <pc:sldMk cId="38561426" sldId="292"/>
            <ac:spMk id="3" creationId="{F1261A32-C2CB-4204-B0CA-D79612AD04E9}"/>
          </ac:spMkLst>
        </pc:spChg>
        <pc:spChg chg="add del mod">
          <ac:chgData name="Paul O'Dowd" userId="f37f58e5-1e70-49c2-9437-c035a60b1b3d" providerId="ADAL" clId="{85DC96F5-1E06-444B-BEAC-99B34B649418}" dt="2019-11-04T15:50:57.480" v="2869" actId="478"/>
          <ac:spMkLst>
            <pc:docMk/>
            <pc:sldMk cId="38561426" sldId="292"/>
            <ac:spMk id="5" creationId="{60B62094-A0D4-4996-AD8C-59A9ACF44DEB}"/>
          </ac:spMkLst>
        </pc:spChg>
        <pc:picChg chg="del mod">
          <ac:chgData name="Paul O'Dowd" userId="f37f58e5-1e70-49c2-9437-c035a60b1b3d" providerId="ADAL" clId="{85DC96F5-1E06-444B-BEAC-99B34B649418}" dt="2019-11-04T15:51:15.906" v="2872"/>
          <ac:picMkLst>
            <pc:docMk/>
            <pc:sldMk cId="38561426" sldId="292"/>
            <ac:picMk id="6" creationId="{6D63E0A0-9F1E-4AAF-B1D1-36A790531814}"/>
          </ac:picMkLst>
        </pc:picChg>
      </pc:sldChg>
      <pc:sldChg chg="addSp delSp modSp add">
        <pc:chgData name="Paul O'Dowd" userId="f37f58e5-1e70-49c2-9437-c035a60b1b3d" providerId="ADAL" clId="{85DC96F5-1E06-444B-BEAC-99B34B649418}" dt="2019-11-04T15:52:19.292" v="2894" actId="1076"/>
        <pc:sldMkLst>
          <pc:docMk/>
          <pc:sldMk cId="972706196" sldId="293"/>
        </pc:sldMkLst>
        <pc:spChg chg="mod">
          <ac:chgData name="Paul O'Dowd" userId="f37f58e5-1e70-49c2-9437-c035a60b1b3d" providerId="ADAL" clId="{85DC96F5-1E06-444B-BEAC-99B34B649418}" dt="2019-11-04T15:50:01.735" v="2855" actId="20577"/>
          <ac:spMkLst>
            <pc:docMk/>
            <pc:sldMk cId="972706196" sldId="293"/>
            <ac:spMk id="2" creationId="{D6A76624-6ED1-46CE-AF48-5687CB155BD7}"/>
          </ac:spMkLst>
        </pc:spChg>
        <pc:spChg chg="del">
          <ac:chgData name="Paul O'Dowd" userId="f37f58e5-1e70-49c2-9437-c035a60b1b3d" providerId="ADAL" clId="{85DC96F5-1E06-444B-BEAC-99B34B649418}" dt="2019-11-04T15:50:04.363" v="2856" actId="478"/>
          <ac:spMkLst>
            <pc:docMk/>
            <pc:sldMk cId="972706196" sldId="293"/>
            <ac:spMk id="3" creationId="{F1261A32-C2CB-4204-B0CA-D79612AD04E9}"/>
          </ac:spMkLst>
        </pc:spChg>
        <pc:spChg chg="add del mod">
          <ac:chgData name="Paul O'Dowd" userId="f37f58e5-1e70-49c2-9437-c035a60b1b3d" providerId="ADAL" clId="{85DC96F5-1E06-444B-BEAC-99B34B649418}" dt="2019-11-04T15:50:06.119" v="2857" actId="478"/>
          <ac:spMkLst>
            <pc:docMk/>
            <pc:sldMk cId="972706196" sldId="293"/>
            <ac:spMk id="6" creationId="{96E870C1-49CA-49EA-BF1E-32D4BB28CCAF}"/>
          </ac:spMkLst>
        </pc:spChg>
        <pc:picChg chg="del mod">
          <ac:chgData name="Paul O'Dowd" userId="f37f58e5-1e70-49c2-9437-c035a60b1b3d" providerId="ADAL" clId="{85DC96F5-1E06-444B-BEAC-99B34B649418}" dt="2019-11-04T15:52:05.360" v="2890" actId="478"/>
          <ac:picMkLst>
            <pc:docMk/>
            <pc:sldMk cId="972706196" sldId="293"/>
            <ac:picMk id="5" creationId="{D663441D-8C1F-4D50-921D-C7F727206477}"/>
          </ac:picMkLst>
        </pc:picChg>
        <pc:picChg chg="add mod">
          <ac:chgData name="Paul O'Dowd" userId="f37f58e5-1e70-49c2-9437-c035a60b1b3d" providerId="ADAL" clId="{85DC96F5-1E06-444B-BEAC-99B34B649418}" dt="2019-11-04T15:52:19.292" v="2894" actId="1076"/>
          <ac:picMkLst>
            <pc:docMk/>
            <pc:sldMk cId="972706196" sldId="293"/>
            <ac:picMk id="7" creationId="{F0F64F4A-6D16-4FB5-8B87-5567748BC9C8}"/>
          </ac:picMkLst>
        </pc:picChg>
      </pc:sldChg>
      <pc:sldChg chg="addSp delSp modSp add">
        <pc:chgData name="Paul O'Dowd" userId="f37f58e5-1e70-49c2-9437-c035a60b1b3d" providerId="ADAL" clId="{85DC96F5-1E06-444B-BEAC-99B34B649418}" dt="2019-11-04T16:06:39.951" v="3041" actId="1076"/>
        <pc:sldMkLst>
          <pc:docMk/>
          <pc:sldMk cId="398667206" sldId="294"/>
        </pc:sldMkLst>
        <pc:spChg chg="del">
          <ac:chgData name="Paul O'Dowd" userId="f37f58e5-1e70-49c2-9437-c035a60b1b3d" providerId="ADAL" clId="{85DC96F5-1E06-444B-BEAC-99B34B649418}" dt="2019-11-04T16:05:50.551" v="3019" actId="478"/>
          <ac:spMkLst>
            <pc:docMk/>
            <pc:sldMk cId="398667206" sldId="294"/>
            <ac:spMk id="2" creationId="{D6A76624-6ED1-46CE-AF48-5687CB155BD7}"/>
          </ac:spMkLst>
        </pc:spChg>
        <pc:spChg chg="del mod">
          <ac:chgData name="Paul O'Dowd" userId="f37f58e5-1e70-49c2-9437-c035a60b1b3d" providerId="ADAL" clId="{85DC96F5-1E06-444B-BEAC-99B34B649418}" dt="2019-11-04T16:05:09.422" v="3004" actId="478"/>
          <ac:spMkLst>
            <pc:docMk/>
            <pc:sldMk cId="398667206" sldId="294"/>
            <ac:spMk id="3" creationId="{F1261A32-C2CB-4204-B0CA-D79612AD04E9}"/>
          </ac:spMkLst>
        </pc:spChg>
        <pc:spChg chg="add del mod">
          <ac:chgData name="Paul O'Dowd" userId="f37f58e5-1e70-49c2-9437-c035a60b1b3d" providerId="ADAL" clId="{85DC96F5-1E06-444B-BEAC-99B34B649418}" dt="2019-11-04T16:05:10.586" v="3005" actId="478"/>
          <ac:spMkLst>
            <pc:docMk/>
            <pc:sldMk cId="398667206" sldId="294"/>
            <ac:spMk id="5" creationId="{B0EDF604-2006-403E-9D35-0517012E9CEF}"/>
          </ac:spMkLst>
        </pc:spChg>
        <pc:spChg chg="add del mod">
          <ac:chgData name="Paul O'Dowd" userId="f37f58e5-1e70-49c2-9437-c035a60b1b3d" providerId="ADAL" clId="{85DC96F5-1E06-444B-BEAC-99B34B649418}" dt="2019-11-04T16:05:51.171" v="3020" actId="478"/>
          <ac:spMkLst>
            <pc:docMk/>
            <pc:sldMk cId="398667206" sldId="294"/>
            <ac:spMk id="8" creationId="{577ACBBB-D6D9-4F9C-A32F-3159854D8C54}"/>
          </ac:spMkLst>
        </pc:spChg>
        <pc:spChg chg="add">
          <ac:chgData name="Paul O'Dowd" userId="f37f58e5-1e70-49c2-9437-c035a60b1b3d" providerId="ADAL" clId="{85DC96F5-1E06-444B-BEAC-99B34B649418}" dt="2019-11-04T16:06:24.258" v="3033"/>
          <ac:spMkLst>
            <pc:docMk/>
            <pc:sldMk cId="398667206" sldId="294"/>
            <ac:spMk id="9" creationId="{53A917BE-200E-42B9-AF97-36C847623E2F}"/>
          </ac:spMkLst>
        </pc:spChg>
        <pc:picChg chg="mod">
          <ac:chgData name="Paul O'Dowd" userId="f37f58e5-1e70-49c2-9437-c035a60b1b3d" providerId="ADAL" clId="{85DC96F5-1E06-444B-BEAC-99B34B649418}" dt="2019-11-04T16:06:39.951" v="3041" actId="1076"/>
          <ac:picMkLst>
            <pc:docMk/>
            <pc:sldMk cId="398667206" sldId="294"/>
            <ac:picMk id="6" creationId="{512D819C-311C-4CAC-A169-88BAA37BE94E}"/>
          </ac:picMkLst>
        </pc:picChg>
      </pc:sldChg>
      <pc:sldChg chg="addSp delSp modSp add">
        <pc:chgData name="Paul O'Dowd" userId="f37f58e5-1e70-49c2-9437-c035a60b1b3d" providerId="ADAL" clId="{85DC96F5-1E06-444B-BEAC-99B34B649418}" dt="2019-11-04T13:17:19.928" v="2538"/>
        <pc:sldMkLst>
          <pc:docMk/>
          <pc:sldMk cId="1771480461" sldId="309"/>
        </pc:sldMkLst>
        <pc:spChg chg="del">
          <ac:chgData name="Paul O'Dowd" userId="f37f58e5-1e70-49c2-9437-c035a60b1b3d" providerId="ADAL" clId="{85DC96F5-1E06-444B-BEAC-99B34B649418}" dt="2019-11-04T13:16:40.836" v="2531" actId="478"/>
          <ac:spMkLst>
            <pc:docMk/>
            <pc:sldMk cId="1771480461" sldId="309"/>
            <ac:spMk id="2" creationId="{AC168FF8-4C3B-4713-893B-45B7CDF8ACBF}"/>
          </ac:spMkLst>
        </pc:spChg>
        <pc:spChg chg="mod">
          <ac:chgData name="Paul O'Dowd" userId="f37f58e5-1e70-49c2-9437-c035a60b1b3d" providerId="ADAL" clId="{85DC96F5-1E06-444B-BEAC-99B34B649418}" dt="2019-11-04T13:17:19.928" v="2538"/>
          <ac:spMkLst>
            <pc:docMk/>
            <pc:sldMk cId="1771480461" sldId="309"/>
            <ac:spMk id="3" creationId="{53092541-20D6-4EB4-B458-D157E61D6D88}"/>
          </ac:spMkLst>
        </pc:spChg>
        <pc:spChg chg="add del mod">
          <ac:chgData name="Paul O'Dowd" userId="f37f58e5-1e70-49c2-9437-c035a60b1b3d" providerId="ADAL" clId="{85DC96F5-1E06-444B-BEAC-99B34B649418}" dt="2019-11-04T13:16:47.975" v="2534" actId="478"/>
          <ac:spMkLst>
            <pc:docMk/>
            <pc:sldMk cId="1771480461" sldId="309"/>
            <ac:spMk id="5" creationId="{3D7AD39B-53FC-4283-86A5-53FFDC4AFC9B}"/>
          </ac:spMkLst>
        </pc:spChg>
        <pc:spChg chg="add del">
          <ac:chgData name="Paul O'Dowd" userId="f37f58e5-1e70-49c2-9437-c035a60b1b3d" providerId="ADAL" clId="{85DC96F5-1E06-444B-BEAC-99B34B649418}" dt="2019-11-04T13:16:46.127" v="2533"/>
          <ac:spMkLst>
            <pc:docMk/>
            <pc:sldMk cId="1771480461" sldId="309"/>
            <ac:spMk id="8" creationId="{44C09362-0B19-4BF7-A522-4572ED650608}"/>
          </ac:spMkLst>
        </pc:spChg>
        <pc:spChg chg="add">
          <ac:chgData name="Paul O'Dowd" userId="f37f58e5-1e70-49c2-9437-c035a60b1b3d" providerId="ADAL" clId="{85DC96F5-1E06-444B-BEAC-99B34B649418}" dt="2019-11-04T13:16:48.350" v="2535"/>
          <ac:spMkLst>
            <pc:docMk/>
            <pc:sldMk cId="1771480461" sldId="309"/>
            <ac:spMk id="9" creationId="{01EB0593-8168-48F9-90F4-79061D8E317F}"/>
          </ac:spMkLst>
        </pc:spChg>
      </pc:sldChg>
      <pc:sldChg chg="addSp delSp modSp add">
        <pc:chgData name="Paul O'Dowd" userId="f37f58e5-1e70-49c2-9437-c035a60b1b3d" providerId="ADAL" clId="{85DC96F5-1E06-444B-BEAC-99B34B649418}" dt="2019-11-04T16:06:36.719" v="3040" actId="1076"/>
        <pc:sldMkLst>
          <pc:docMk/>
          <pc:sldMk cId="208298634" sldId="311"/>
        </pc:sldMkLst>
        <pc:spChg chg="del">
          <ac:chgData name="Paul O'Dowd" userId="f37f58e5-1e70-49c2-9437-c035a60b1b3d" providerId="ADAL" clId="{85DC96F5-1E06-444B-BEAC-99B34B649418}" dt="2019-11-04T16:05:53.687" v="3021" actId="478"/>
          <ac:spMkLst>
            <pc:docMk/>
            <pc:sldMk cId="208298634" sldId="311"/>
            <ac:spMk id="2" creationId="{D6A76624-6ED1-46CE-AF48-5687CB155BD7}"/>
          </ac:spMkLst>
        </pc:spChg>
        <pc:spChg chg="del">
          <ac:chgData name="Paul O'Dowd" userId="f37f58e5-1e70-49c2-9437-c035a60b1b3d" providerId="ADAL" clId="{85DC96F5-1E06-444B-BEAC-99B34B649418}" dt="2019-11-04T16:05:15.134" v="3007" actId="478"/>
          <ac:spMkLst>
            <pc:docMk/>
            <pc:sldMk cId="208298634" sldId="311"/>
            <ac:spMk id="3" creationId="{F1261A32-C2CB-4204-B0CA-D79612AD04E9}"/>
          </ac:spMkLst>
        </pc:spChg>
        <pc:spChg chg="add del mod">
          <ac:chgData name="Paul O'Dowd" userId="f37f58e5-1e70-49c2-9437-c035a60b1b3d" providerId="ADAL" clId="{85DC96F5-1E06-444B-BEAC-99B34B649418}" dt="2019-11-04T16:05:15.682" v="3008" actId="478"/>
          <ac:spMkLst>
            <pc:docMk/>
            <pc:sldMk cId="208298634" sldId="311"/>
            <ac:spMk id="6" creationId="{AF027402-DBF2-44EB-9E4F-7320AE1FE6A4}"/>
          </ac:spMkLst>
        </pc:spChg>
        <pc:spChg chg="add del mod">
          <ac:chgData name="Paul O'Dowd" userId="f37f58e5-1e70-49c2-9437-c035a60b1b3d" providerId="ADAL" clId="{85DC96F5-1E06-444B-BEAC-99B34B649418}" dt="2019-11-04T16:05:54.346" v="3022" actId="478"/>
          <ac:spMkLst>
            <pc:docMk/>
            <pc:sldMk cId="208298634" sldId="311"/>
            <ac:spMk id="8" creationId="{0B47706A-C68F-4FE2-BD9B-B4AE81D2C7FD}"/>
          </ac:spMkLst>
        </pc:spChg>
        <pc:spChg chg="add">
          <ac:chgData name="Paul O'Dowd" userId="f37f58e5-1e70-49c2-9437-c035a60b1b3d" providerId="ADAL" clId="{85DC96F5-1E06-444B-BEAC-99B34B649418}" dt="2019-11-04T16:06:25.363" v="3034"/>
          <ac:spMkLst>
            <pc:docMk/>
            <pc:sldMk cId="208298634" sldId="311"/>
            <ac:spMk id="9" creationId="{722B39AB-4E61-4A9A-ADC9-8041AC4F798A}"/>
          </ac:spMkLst>
        </pc:spChg>
        <pc:picChg chg="mod">
          <ac:chgData name="Paul O'Dowd" userId="f37f58e5-1e70-49c2-9437-c035a60b1b3d" providerId="ADAL" clId="{85DC96F5-1E06-444B-BEAC-99B34B649418}" dt="2019-11-04T16:06:36.719" v="3040" actId="1076"/>
          <ac:picMkLst>
            <pc:docMk/>
            <pc:sldMk cId="208298634" sldId="311"/>
            <ac:picMk id="5" creationId="{C3495D0B-D532-40CA-985C-F3E9F04A1487}"/>
          </ac:picMkLst>
        </pc:picChg>
      </pc:sldChg>
      <pc:sldChg chg="addSp delSp modSp add">
        <pc:chgData name="Paul O'Dowd" userId="f37f58e5-1e70-49c2-9437-c035a60b1b3d" providerId="ADAL" clId="{85DC96F5-1E06-444B-BEAC-99B34B649418}" dt="2019-11-04T16:06:42.510" v="3042" actId="1076"/>
        <pc:sldMkLst>
          <pc:docMk/>
          <pc:sldMk cId="1503440330" sldId="312"/>
        </pc:sldMkLst>
        <pc:spChg chg="del">
          <ac:chgData name="Paul O'Dowd" userId="f37f58e5-1e70-49c2-9437-c035a60b1b3d" providerId="ADAL" clId="{85DC96F5-1E06-444B-BEAC-99B34B649418}" dt="2019-11-04T16:05:57.278" v="3023" actId="478"/>
          <ac:spMkLst>
            <pc:docMk/>
            <pc:sldMk cId="1503440330" sldId="312"/>
            <ac:spMk id="2" creationId="{D6A76624-6ED1-46CE-AF48-5687CB155BD7}"/>
          </ac:spMkLst>
        </pc:spChg>
        <pc:spChg chg="del">
          <ac:chgData name="Paul O'Dowd" userId="f37f58e5-1e70-49c2-9437-c035a60b1b3d" providerId="ADAL" clId="{85DC96F5-1E06-444B-BEAC-99B34B649418}" dt="2019-11-04T16:05:20.365" v="3009" actId="478"/>
          <ac:spMkLst>
            <pc:docMk/>
            <pc:sldMk cId="1503440330" sldId="312"/>
            <ac:spMk id="3" creationId="{F1261A32-C2CB-4204-B0CA-D79612AD04E9}"/>
          </ac:spMkLst>
        </pc:spChg>
        <pc:spChg chg="add del mod">
          <ac:chgData name="Paul O'Dowd" userId="f37f58e5-1e70-49c2-9437-c035a60b1b3d" providerId="ADAL" clId="{85DC96F5-1E06-444B-BEAC-99B34B649418}" dt="2019-11-04T16:05:21.995" v="3010" actId="478"/>
          <ac:spMkLst>
            <pc:docMk/>
            <pc:sldMk cId="1503440330" sldId="312"/>
            <ac:spMk id="5" creationId="{6CB8F6E1-171D-472D-AE24-5DE298C6FEC8}"/>
          </ac:spMkLst>
        </pc:spChg>
        <pc:spChg chg="add del mod">
          <ac:chgData name="Paul O'Dowd" userId="f37f58e5-1e70-49c2-9437-c035a60b1b3d" providerId="ADAL" clId="{85DC96F5-1E06-444B-BEAC-99B34B649418}" dt="2019-11-04T16:05:58.034" v="3024" actId="478"/>
          <ac:spMkLst>
            <pc:docMk/>
            <pc:sldMk cId="1503440330" sldId="312"/>
            <ac:spMk id="8" creationId="{7B34E6D7-364A-4F13-9954-FC569CFE5642}"/>
          </ac:spMkLst>
        </pc:spChg>
        <pc:spChg chg="add">
          <ac:chgData name="Paul O'Dowd" userId="f37f58e5-1e70-49c2-9437-c035a60b1b3d" providerId="ADAL" clId="{85DC96F5-1E06-444B-BEAC-99B34B649418}" dt="2019-11-04T16:06:25.962" v="3035"/>
          <ac:spMkLst>
            <pc:docMk/>
            <pc:sldMk cId="1503440330" sldId="312"/>
            <ac:spMk id="9" creationId="{D2C5E114-374E-4526-9805-6165112D2255}"/>
          </ac:spMkLst>
        </pc:spChg>
        <pc:picChg chg="mod">
          <ac:chgData name="Paul O'Dowd" userId="f37f58e5-1e70-49c2-9437-c035a60b1b3d" providerId="ADAL" clId="{85DC96F5-1E06-444B-BEAC-99B34B649418}" dt="2019-11-04T16:06:42.510" v="3042" actId="1076"/>
          <ac:picMkLst>
            <pc:docMk/>
            <pc:sldMk cId="1503440330" sldId="312"/>
            <ac:picMk id="6" creationId="{991C4F75-5AE1-4B7F-BFE7-8688AF45103E}"/>
          </ac:picMkLst>
        </pc:picChg>
      </pc:sldChg>
      <pc:sldChg chg="addSp delSp modSp add">
        <pc:chgData name="Paul O'Dowd" userId="f37f58e5-1e70-49c2-9437-c035a60b1b3d" providerId="ADAL" clId="{85DC96F5-1E06-444B-BEAC-99B34B649418}" dt="2019-11-04T16:06:47.279" v="3043" actId="1076"/>
        <pc:sldMkLst>
          <pc:docMk/>
          <pc:sldMk cId="945723568" sldId="313"/>
        </pc:sldMkLst>
        <pc:spChg chg="del">
          <ac:chgData name="Paul O'Dowd" userId="f37f58e5-1e70-49c2-9437-c035a60b1b3d" providerId="ADAL" clId="{85DC96F5-1E06-444B-BEAC-99B34B649418}" dt="2019-11-04T16:06:01.967" v="3025" actId="478"/>
          <ac:spMkLst>
            <pc:docMk/>
            <pc:sldMk cId="945723568" sldId="313"/>
            <ac:spMk id="2" creationId="{D6A76624-6ED1-46CE-AF48-5687CB155BD7}"/>
          </ac:spMkLst>
        </pc:spChg>
        <pc:spChg chg="del">
          <ac:chgData name="Paul O'Dowd" userId="f37f58e5-1e70-49c2-9437-c035a60b1b3d" providerId="ADAL" clId="{85DC96F5-1E06-444B-BEAC-99B34B649418}" dt="2019-11-04T16:05:41.167" v="3017" actId="478"/>
          <ac:spMkLst>
            <pc:docMk/>
            <pc:sldMk cId="945723568" sldId="313"/>
            <ac:spMk id="3" creationId="{F1261A32-C2CB-4204-B0CA-D79612AD04E9}"/>
          </ac:spMkLst>
        </pc:spChg>
        <pc:spChg chg="add del mod">
          <ac:chgData name="Paul O'Dowd" userId="f37f58e5-1e70-49c2-9437-c035a60b1b3d" providerId="ADAL" clId="{85DC96F5-1E06-444B-BEAC-99B34B649418}" dt="2019-11-04T16:05:42.266" v="3018" actId="478"/>
          <ac:spMkLst>
            <pc:docMk/>
            <pc:sldMk cId="945723568" sldId="313"/>
            <ac:spMk id="5" creationId="{C71D0995-7054-469C-B34A-BF0010211155}"/>
          </ac:spMkLst>
        </pc:spChg>
        <pc:spChg chg="add del mod">
          <ac:chgData name="Paul O'Dowd" userId="f37f58e5-1e70-49c2-9437-c035a60b1b3d" providerId="ADAL" clId="{85DC96F5-1E06-444B-BEAC-99B34B649418}" dt="2019-11-04T16:06:03.178" v="3026" actId="478"/>
          <ac:spMkLst>
            <pc:docMk/>
            <pc:sldMk cId="945723568" sldId="313"/>
            <ac:spMk id="8" creationId="{2AB9807A-7461-4FFE-ABC5-1DB5881440B7}"/>
          </ac:spMkLst>
        </pc:spChg>
        <pc:spChg chg="add">
          <ac:chgData name="Paul O'Dowd" userId="f37f58e5-1e70-49c2-9437-c035a60b1b3d" providerId="ADAL" clId="{85DC96F5-1E06-444B-BEAC-99B34B649418}" dt="2019-11-04T16:06:26.578" v="3036"/>
          <ac:spMkLst>
            <pc:docMk/>
            <pc:sldMk cId="945723568" sldId="313"/>
            <ac:spMk id="9" creationId="{DF9F8A99-6BDF-4652-8A85-12BD337428A2}"/>
          </ac:spMkLst>
        </pc:spChg>
        <pc:picChg chg="mod">
          <ac:chgData name="Paul O'Dowd" userId="f37f58e5-1e70-49c2-9437-c035a60b1b3d" providerId="ADAL" clId="{85DC96F5-1E06-444B-BEAC-99B34B649418}" dt="2019-11-04T16:06:47.279" v="3043" actId="1076"/>
          <ac:picMkLst>
            <pc:docMk/>
            <pc:sldMk cId="945723568" sldId="313"/>
            <ac:picMk id="6" creationId="{991C4F75-5AE1-4B7F-BFE7-8688AF45103E}"/>
          </ac:picMkLst>
        </pc:picChg>
      </pc:sldChg>
      <pc:sldChg chg="addSp delSp modSp add">
        <pc:chgData name="Paul O'Dowd" userId="f37f58e5-1e70-49c2-9437-c035a60b1b3d" providerId="ADAL" clId="{85DC96F5-1E06-444B-BEAC-99B34B649418}" dt="2019-11-04T16:06:51.943" v="3044" actId="1076"/>
        <pc:sldMkLst>
          <pc:docMk/>
          <pc:sldMk cId="840503421" sldId="314"/>
        </pc:sldMkLst>
        <pc:spChg chg="del">
          <ac:chgData name="Paul O'Dowd" userId="f37f58e5-1e70-49c2-9437-c035a60b1b3d" providerId="ADAL" clId="{85DC96F5-1E06-444B-BEAC-99B34B649418}" dt="2019-11-04T16:06:05.678" v="3027" actId="478"/>
          <ac:spMkLst>
            <pc:docMk/>
            <pc:sldMk cId="840503421" sldId="314"/>
            <ac:spMk id="2" creationId="{D6A76624-6ED1-46CE-AF48-5687CB155BD7}"/>
          </ac:spMkLst>
        </pc:spChg>
        <pc:spChg chg="del">
          <ac:chgData name="Paul O'Dowd" userId="f37f58e5-1e70-49c2-9437-c035a60b1b3d" providerId="ADAL" clId="{85DC96F5-1E06-444B-BEAC-99B34B649418}" dt="2019-11-04T16:05:24.286" v="3011" actId="478"/>
          <ac:spMkLst>
            <pc:docMk/>
            <pc:sldMk cId="840503421" sldId="314"/>
            <ac:spMk id="3" creationId="{F1261A32-C2CB-4204-B0CA-D79612AD04E9}"/>
          </ac:spMkLst>
        </pc:spChg>
        <pc:spChg chg="add del mod">
          <ac:chgData name="Paul O'Dowd" userId="f37f58e5-1e70-49c2-9437-c035a60b1b3d" providerId="ADAL" clId="{85DC96F5-1E06-444B-BEAC-99B34B649418}" dt="2019-11-04T16:05:25.729" v="3012" actId="478"/>
          <ac:spMkLst>
            <pc:docMk/>
            <pc:sldMk cId="840503421" sldId="314"/>
            <ac:spMk id="6" creationId="{C6F25FB6-09C7-4884-A6B5-71213C2B169D}"/>
          </ac:spMkLst>
        </pc:spChg>
        <pc:spChg chg="add del mod">
          <ac:chgData name="Paul O'Dowd" userId="f37f58e5-1e70-49c2-9437-c035a60b1b3d" providerId="ADAL" clId="{85DC96F5-1E06-444B-BEAC-99B34B649418}" dt="2019-11-04T16:06:06.955" v="3028" actId="478"/>
          <ac:spMkLst>
            <pc:docMk/>
            <pc:sldMk cId="840503421" sldId="314"/>
            <ac:spMk id="8" creationId="{23D7FFEE-A677-492B-94BD-962F1FA003DA}"/>
          </ac:spMkLst>
        </pc:spChg>
        <pc:spChg chg="add">
          <ac:chgData name="Paul O'Dowd" userId="f37f58e5-1e70-49c2-9437-c035a60b1b3d" providerId="ADAL" clId="{85DC96F5-1E06-444B-BEAC-99B34B649418}" dt="2019-11-04T16:06:27.947" v="3037"/>
          <ac:spMkLst>
            <pc:docMk/>
            <pc:sldMk cId="840503421" sldId="314"/>
            <ac:spMk id="9" creationId="{319F69D0-0B7E-49D3-A75C-350CC792DB22}"/>
          </ac:spMkLst>
        </pc:spChg>
        <pc:picChg chg="mod">
          <ac:chgData name="Paul O'Dowd" userId="f37f58e5-1e70-49c2-9437-c035a60b1b3d" providerId="ADAL" clId="{85DC96F5-1E06-444B-BEAC-99B34B649418}" dt="2019-11-04T16:06:51.943" v="3044" actId="1076"/>
          <ac:picMkLst>
            <pc:docMk/>
            <pc:sldMk cId="840503421" sldId="314"/>
            <ac:picMk id="5" creationId="{C6BB0232-5B2D-479B-8B23-19BA69D9592A}"/>
          </ac:picMkLst>
        </pc:picChg>
      </pc:sldChg>
      <pc:sldChg chg="addSp delSp modSp add">
        <pc:chgData name="Paul O'Dowd" userId="f37f58e5-1e70-49c2-9437-c035a60b1b3d" providerId="ADAL" clId="{85DC96F5-1E06-444B-BEAC-99B34B649418}" dt="2019-11-04T16:06:54.486" v="3045" actId="1076"/>
        <pc:sldMkLst>
          <pc:docMk/>
          <pc:sldMk cId="2628536686" sldId="315"/>
        </pc:sldMkLst>
        <pc:spChg chg="del">
          <ac:chgData name="Paul O'Dowd" userId="f37f58e5-1e70-49c2-9437-c035a60b1b3d" providerId="ADAL" clId="{85DC96F5-1E06-444B-BEAC-99B34B649418}" dt="2019-11-04T16:06:09.015" v="3029" actId="478"/>
          <ac:spMkLst>
            <pc:docMk/>
            <pc:sldMk cId="2628536686" sldId="315"/>
            <ac:spMk id="2" creationId="{D6A76624-6ED1-46CE-AF48-5687CB155BD7}"/>
          </ac:spMkLst>
        </pc:spChg>
        <pc:spChg chg="del">
          <ac:chgData name="Paul O'Dowd" userId="f37f58e5-1e70-49c2-9437-c035a60b1b3d" providerId="ADAL" clId="{85DC96F5-1E06-444B-BEAC-99B34B649418}" dt="2019-11-04T16:05:28.143" v="3013" actId="478"/>
          <ac:spMkLst>
            <pc:docMk/>
            <pc:sldMk cId="2628536686" sldId="315"/>
            <ac:spMk id="3" creationId="{F1261A32-C2CB-4204-B0CA-D79612AD04E9}"/>
          </ac:spMkLst>
        </pc:spChg>
        <pc:spChg chg="add del mod">
          <ac:chgData name="Paul O'Dowd" userId="f37f58e5-1e70-49c2-9437-c035a60b1b3d" providerId="ADAL" clId="{85DC96F5-1E06-444B-BEAC-99B34B649418}" dt="2019-11-04T16:05:29.842" v="3014" actId="478"/>
          <ac:spMkLst>
            <pc:docMk/>
            <pc:sldMk cId="2628536686" sldId="315"/>
            <ac:spMk id="5" creationId="{93994029-D3B3-4F3D-BA43-E07EF08F5E03}"/>
          </ac:spMkLst>
        </pc:spChg>
        <pc:spChg chg="add del mod">
          <ac:chgData name="Paul O'Dowd" userId="f37f58e5-1e70-49c2-9437-c035a60b1b3d" providerId="ADAL" clId="{85DC96F5-1E06-444B-BEAC-99B34B649418}" dt="2019-11-04T16:06:10.275" v="3030" actId="478"/>
          <ac:spMkLst>
            <pc:docMk/>
            <pc:sldMk cId="2628536686" sldId="315"/>
            <ac:spMk id="8" creationId="{CDD754AC-F88D-46AF-8615-E9DD88359A5A}"/>
          </ac:spMkLst>
        </pc:spChg>
        <pc:spChg chg="add">
          <ac:chgData name="Paul O'Dowd" userId="f37f58e5-1e70-49c2-9437-c035a60b1b3d" providerId="ADAL" clId="{85DC96F5-1E06-444B-BEAC-99B34B649418}" dt="2019-11-04T16:06:28.547" v="3038"/>
          <ac:spMkLst>
            <pc:docMk/>
            <pc:sldMk cId="2628536686" sldId="315"/>
            <ac:spMk id="9" creationId="{2C04E4A1-9115-4AB6-B9D0-A9C47B8A5B37}"/>
          </ac:spMkLst>
        </pc:spChg>
        <pc:picChg chg="mod">
          <ac:chgData name="Paul O'Dowd" userId="f37f58e5-1e70-49c2-9437-c035a60b1b3d" providerId="ADAL" clId="{85DC96F5-1E06-444B-BEAC-99B34B649418}" dt="2019-11-04T16:06:54.486" v="3045" actId="1076"/>
          <ac:picMkLst>
            <pc:docMk/>
            <pc:sldMk cId="2628536686" sldId="315"/>
            <ac:picMk id="6" creationId="{6B87BBF8-6A27-429C-8056-5C49EDC7DFA5}"/>
          </ac:picMkLst>
        </pc:picChg>
      </pc:sldChg>
      <pc:sldChg chg="addSp delSp modSp add">
        <pc:chgData name="Paul O'Dowd" userId="f37f58e5-1e70-49c2-9437-c035a60b1b3d" providerId="ADAL" clId="{85DC96F5-1E06-444B-BEAC-99B34B649418}" dt="2019-11-04T16:07:01.510" v="3046" actId="1076"/>
        <pc:sldMkLst>
          <pc:docMk/>
          <pc:sldMk cId="456235446" sldId="316"/>
        </pc:sldMkLst>
        <pc:spChg chg="del">
          <ac:chgData name="Paul O'Dowd" userId="f37f58e5-1e70-49c2-9437-c035a60b1b3d" providerId="ADAL" clId="{85DC96F5-1E06-444B-BEAC-99B34B649418}" dt="2019-11-04T16:06:13.527" v="3031" actId="478"/>
          <ac:spMkLst>
            <pc:docMk/>
            <pc:sldMk cId="456235446" sldId="316"/>
            <ac:spMk id="2" creationId="{D6A76624-6ED1-46CE-AF48-5687CB155BD7}"/>
          </ac:spMkLst>
        </pc:spChg>
        <pc:spChg chg="del">
          <ac:chgData name="Paul O'Dowd" userId="f37f58e5-1e70-49c2-9437-c035a60b1b3d" providerId="ADAL" clId="{85DC96F5-1E06-444B-BEAC-99B34B649418}" dt="2019-11-04T16:05:34.070" v="3015" actId="478"/>
          <ac:spMkLst>
            <pc:docMk/>
            <pc:sldMk cId="456235446" sldId="316"/>
            <ac:spMk id="3" creationId="{F1261A32-C2CB-4204-B0CA-D79612AD04E9}"/>
          </ac:spMkLst>
        </pc:spChg>
        <pc:spChg chg="add del mod">
          <ac:chgData name="Paul O'Dowd" userId="f37f58e5-1e70-49c2-9437-c035a60b1b3d" providerId="ADAL" clId="{85DC96F5-1E06-444B-BEAC-99B34B649418}" dt="2019-11-04T16:05:35.938" v="3016" actId="478"/>
          <ac:spMkLst>
            <pc:docMk/>
            <pc:sldMk cId="456235446" sldId="316"/>
            <ac:spMk id="5" creationId="{5971ED50-3C2F-4822-9153-FD374099330D}"/>
          </ac:spMkLst>
        </pc:spChg>
        <pc:spChg chg="add del mod">
          <ac:chgData name="Paul O'Dowd" userId="f37f58e5-1e70-49c2-9437-c035a60b1b3d" providerId="ADAL" clId="{85DC96F5-1E06-444B-BEAC-99B34B649418}" dt="2019-11-04T16:06:14.179" v="3032" actId="478"/>
          <ac:spMkLst>
            <pc:docMk/>
            <pc:sldMk cId="456235446" sldId="316"/>
            <ac:spMk id="8" creationId="{6F4A3034-EBB2-4FD9-A65E-EE138C418BCC}"/>
          </ac:spMkLst>
        </pc:spChg>
        <pc:spChg chg="add">
          <ac:chgData name="Paul O'Dowd" userId="f37f58e5-1e70-49c2-9437-c035a60b1b3d" providerId="ADAL" clId="{85DC96F5-1E06-444B-BEAC-99B34B649418}" dt="2019-11-04T16:06:29.706" v="3039"/>
          <ac:spMkLst>
            <pc:docMk/>
            <pc:sldMk cId="456235446" sldId="316"/>
            <ac:spMk id="9" creationId="{C9739A30-DB55-4599-9791-28AB42126E8A}"/>
          </ac:spMkLst>
        </pc:spChg>
        <pc:picChg chg="mod">
          <ac:chgData name="Paul O'Dowd" userId="f37f58e5-1e70-49c2-9437-c035a60b1b3d" providerId="ADAL" clId="{85DC96F5-1E06-444B-BEAC-99B34B649418}" dt="2019-11-04T16:07:01.510" v="3046" actId="1076"/>
          <ac:picMkLst>
            <pc:docMk/>
            <pc:sldMk cId="456235446" sldId="316"/>
            <ac:picMk id="6" creationId="{6B87BBF8-6A27-429C-8056-5C49EDC7DFA5}"/>
          </ac:picMkLst>
        </pc:picChg>
      </pc:sldChg>
      <pc:sldChg chg="add">
        <pc:chgData name="Paul O'Dowd" userId="f37f58e5-1e70-49c2-9437-c035a60b1b3d" providerId="ADAL" clId="{85DC96F5-1E06-444B-BEAC-99B34B649418}" dt="2019-11-04T10:18:28.101" v="102"/>
        <pc:sldMkLst>
          <pc:docMk/>
          <pc:sldMk cId="1405227597" sldId="327"/>
        </pc:sldMkLst>
      </pc:sldChg>
      <pc:sldChg chg="addSp delSp modSp add">
        <pc:chgData name="Paul O'Dowd" userId="f37f58e5-1e70-49c2-9437-c035a60b1b3d" providerId="ADAL" clId="{85DC96F5-1E06-444B-BEAC-99B34B649418}" dt="2019-11-04T12:05:38.123" v="1774" actId="14100"/>
        <pc:sldMkLst>
          <pc:docMk/>
          <pc:sldMk cId="354156747" sldId="329"/>
        </pc:sldMkLst>
        <pc:spChg chg="add mod">
          <ac:chgData name="Paul O'Dowd" userId="f37f58e5-1e70-49c2-9437-c035a60b1b3d" providerId="ADAL" clId="{85DC96F5-1E06-444B-BEAC-99B34B649418}" dt="2019-11-04T10:41:08.250" v="854" actId="1076"/>
          <ac:spMkLst>
            <pc:docMk/>
            <pc:sldMk cId="354156747" sldId="329"/>
            <ac:spMk id="2" creationId="{9757DB9F-4C86-4210-ADA8-16CD1040F66B}"/>
          </ac:spMkLst>
        </pc:spChg>
        <pc:spChg chg="del">
          <ac:chgData name="Paul O'Dowd" userId="f37f58e5-1e70-49c2-9437-c035a60b1b3d" providerId="ADAL" clId="{85DC96F5-1E06-444B-BEAC-99B34B649418}" dt="2019-11-04T10:18:06.291" v="99" actId="478"/>
          <ac:spMkLst>
            <pc:docMk/>
            <pc:sldMk cId="354156747" sldId="329"/>
            <ac:spMk id="5" creationId="{47C1EE94-D6A1-4096-9281-09A583C50E01}"/>
          </ac:spMkLst>
        </pc:spChg>
        <pc:spChg chg="del">
          <ac:chgData name="Paul O'Dowd" userId="f37f58e5-1e70-49c2-9437-c035a60b1b3d" providerId="ADAL" clId="{85DC96F5-1E06-444B-BEAC-99B34B649418}" dt="2019-11-04T10:18:04.721" v="98" actId="478"/>
          <ac:spMkLst>
            <pc:docMk/>
            <pc:sldMk cId="354156747" sldId="329"/>
            <ac:spMk id="6" creationId="{41583EDA-7CA0-4734-A5CF-90D6267AD65D}"/>
          </ac:spMkLst>
        </pc:spChg>
        <pc:spChg chg="add mod">
          <ac:chgData name="Paul O'Dowd" userId="f37f58e5-1e70-49c2-9437-c035a60b1b3d" providerId="ADAL" clId="{85DC96F5-1E06-444B-BEAC-99B34B649418}" dt="2019-11-04T12:04:18.046" v="1764" actId="113"/>
          <ac:spMkLst>
            <pc:docMk/>
            <pc:sldMk cId="354156747" sldId="329"/>
            <ac:spMk id="8" creationId="{4A3E83BD-665C-49AD-9AEB-A2AA210FA44A}"/>
          </ac:spMkLst>
        </pc:spChg>
        <pc:spChg chg="add mod">
          <ac:chgData name="Paul O'Dowd" userId="f37f58e5-1e70-49c2-9437-c035a60b1b3d" providerId="ADAL" clId="{85DC96F5-1E06-444B-BEAC-99B34B649418}" dt="2019-11-04T12:05:35.779" v="1773" actId="1076"/>
          <ac:spMkLst>
            <pc:docMk/>
            <pc:sldMk cId="354156747" sldId="329"/>
            <ac:spMk id="13" creationId="{129120DE-A989-435F-8812-70A714A5ACAC}"/>
          </ac:spMkLst>
        </pc:spChg>
        <pc:spChg chg="add mod">
          <ac:chgData name="Paul O'Dowd" userId="f37f58e5-1e70-49c2-9437-c035a60b1b3d" providerId="ADAL" clId="{85DC96F5-1E06-444B-BEAC-99B34B649418}" dt="2019-11-04T12:04:31.992" v="1767" actId="14100"/>
          <ac:spMkLst>
            <pc:docMk/>
            <pc:sldMk cId="354156747" sldId="329"/>
            <ac:spMk id="14" creationId="{95164B5A-2F41-41D0-9FC5-858F5402EED4}"/>
          </ac:spMkLst>
        </pc:spChg>
        <pc:spChg chg="add mod">
          <ac:chgData name="Paul O'Dowd" userId="f37f58e5-1e70-49c2-9437-c035a60b1b3d" providerId="ADAL" clId="{85DC96F5-1E06-444B-BEAC-99B34B649418}" dt="2019-11-04T12:04:34.368" v="1768" actId="1076"/>
          <ac:spMkLst>
            <pc:docMk/>
            <pc:sldMk cId="354156747" sldId="329"/>
            <ac:spMk id="15" creationId="{C3D26496-3200-4EFB-8393-359C3A4FA939}"/>
          </ac:spMkLst>
        </pc:spChg>
        <pc:spChg chg="add mod">
          <ac:chgData name="Paul O'Dowd" userId="f37f58e5-1e70-49c2-9437-c035a60b1b3d" providerId="ADAL" clId="{85DC96F5-1E06-444B-BEAC-99B34B649418}" dt="2019-11-04T12:05:31.727" v="1772" actId="693"/>
          <ac:spMkLst>
            <pc:docMk/>
            <pc:sldMk cId="354156747" sldId="329"/>
            <ac:spMk id="16" creationId="{0C4E25A1-C3C1-49B9-B759-FB22FF2F3457}"/>
          </ac:spMkLst>
        </pc:spChg>
        <pc:picChg chg="mod">
          <ac:chgData name="Paul O'Dowd" userId="f37f58e5-1e70-49c2-9437-c035a60b1b3d" providerId="ADAL" clId="{85DC96F5-1E06-444B-BEAC-99B34B649418}" dt="2019-11-04T10:18:15.957" v="101" actId="1076"/>
          <ac:picMkLst>
            <pc:docMk/>
            <pc:sldMk cId="354156747" sldId="329"/>
            <ac:picMk id="4" creationId="{38D22ABD-FB8F-410F-9349-1D7C0C80D42A}"/>
          </ac:picMkLst>
        </pc:picChg>
        <pc:cxnChg chg="add mod">
          <ac:chgData name="Paul O'Dowd" userId="f37f58e5-1e70-49c2-9437-c035a60b1b3d" providerId="ADAL" clId="{85DC96F5-1E06-444B-BEAC-99B34B649418}" dt="2019-11-04T12:02:15.779" v="1623" actId="11529"/>
          <ac:cxnSpMkLst>
            <pc:docMk/>
            <pc:sldMk cId="354156747" sldId="329"/>
            <ac:cxnSpMk id="7" creationId="{472B3DC1-DA97-4F48-B6E3-12AFBD93D0B8}"/>
          </ac:cxnSpMkLst>
        </pc:cxnChg>
        <pc:cxnChg chg="add mod">
          <ac:chgData name="Paul O'Dowd" userId="f37f58e5-1e70-49c2-9437-c035a60b1b3d" providerId="ADAL" clId="{85DC96F5-1E06-444B-BEAC-99B34B649418}" dt="2019-11-04T12:05:38.123" v="1774" actId="14100"/>
          <ac:cxnSpMkLst>
            <pc:docMk/>
            <pc:sldMk cId="354156747" sldId="329"/>
            <ac:cxnSpMk id="9" creationId="{89BD684F-EDD8-4F5F-8404-9F7AF9077332}"/>
          </ac:cxnSpMkLst>
        </pc:cxnChg>
      </pc:sldChg>
      <pc:sldChg chg="addSp delSp modSp add del">
        <pc:chgData name="Paul O'Dowd" userId="f37f58e5-1e70-49c2-9437-c035a60b1b3d" providerId="ADAL" clId="{85DC96F5-1E06-444B-BEAC-99B34B649418}" dt="2019-11-04T11:08:18.569" v="1551" actId="47"/>
        <pc:sldMkLst>
          <pc:docMk/>
          <pc:sldMk cId="3470927701" sldId="330"/>
        </pc:sldMkLst>
        <pc:spChg chg="del mod">
          <ac:chgData name="Paul O'Dowd" userId="f37f58e5-1e70-49c2-9437-c035a60b1b3d" providerId="ADAL" clId="{85DC96F5-1E06-444B-BEAC-99B34B649418}" dt="2019-11-04T10:27:34.390" v="298" actId="478"/>
          <ac:spMkLst>
            <pc:docMk/>
            <pc:sldMk cId="3470927701" sldId="330"/>
            <ac:spMk id="2" creationId="{D43E6757-BC84-4822-BEF2-7713D96D263F}"/>
          </ac:spMkLst>
        </pc:spChg>
        <pc:spChg chg="del">
          <ac:chgData name="Paul O'Dowd" userId="f37f58e5-1e70-49c2-9437-c035a60b1b3d" providerId="ADAL" clId="{85DC96F5-1E06-444B-BEAC-99B34B649418}" dt="2019-11-04T10:19:36.078" v="123" actId="478"/>
          <ac:spMkLst>
            <pc:docMk/>
            <pc:sldMk cId="3470927701" sldId="330"/>
            <ac:spMk id="3" creationId="{5592DC7C-489B-44EE-A5D1-743DAE168066}"/>
          </ac:spMkLst>
        </pc:spChg>
        <pc:spChg chg="add del mod">
          <ac:chgData name="Paul O'Dowd" userId="f37f58e5-1e70-49c2-9437-c035a60b1b3d" providerId="ADAL" clId="{85DC96F5-1E06-444B-BEAC-99B34B649418}" dt="2019-11-04T10:27:38.250" v="301" actId="478"/>
          <ac:spMkLst>
            <pc:docMk/>
            <pc:sldMk cId="3470927701" sldId="330"/>
            <ac:spMk id="6" creationId="{2655AECB-7C27-4646-A5F3-B1D5F4F7B11D}"/>
          </ac:spMkLst>
        </pc:spChg>
        <pc:spChg chg="add del">
          <ac:chgData name="Paul O'Dowd" userId="f37f58e5-1e70-49c2-9437-c035a60b1b3d" providerId="ADAL" clId="{85DC96F5-1E06-444B-BEAC-99B34B649418}" dt="2019-11-04T10:27:35.867" v="300"/>
          <ac:spMkLst>
            <pc:docMk/>
            <pc:sldMk cId="3470927701" sldId="330"/>
            <ac:spMk id="7" creationId="{747C2AA5-B23C-4C0C-8FF6-AA37E00A3459}"/>
          </ac:spMkLst>
        </pc:spChg>
        <pc:spChg chg="add">
          <ac:chgData name="Paul O'Dowd" userId="f37f58e5-1e70-49c2-9437-c035a60b1b3d" providerId="ADAL" clId="{85DC96F5-1E06-444B-BEAC-99B34B649418}" dt="2019-11-04T10:27:38.649" v="302"/>
          <ac:spMkLst>
            <pc:docMk/>
            <pc:sldMk cId="3470927701" sldId="330"/>
            <ac:spMk id="8" creationId="{4E3EE68C-3C7D-49FB-8101-0F6B10C3AA7D}"/>
          </ac:spMkLst>
        </pc:spChg>
        <pc:picChg chg="add del mod">
          <ac:chgData name="Paul O'Dowd" userId="f37f58e5-1e70-49c2-9437-c035a60b1b3d" providerId="ADAL" clId="{85DC96F5-1E06-444B-BEAC-99B34B649418}" dt="2019-11-04T10:29:37.801" v="316" actId="478"/>
          <ac:picMkLst>
            <pc:docMk/>
            <pc:sldMk cId="3470927701" sldId="330"/>
            <ac:picMk id="4" creationId="{03925C8E-3734-4392-A092-4F9DCE4D0C6A}"/>
          </ac:picMkLst>
        </pc:picChg>
        <pc:picChg chg="add">
          <ac:chgData name="Paul O'Dowd" userId="f37f58e5-1e70-49c2-9437-c035a60b1b3d" providerId="ADAL" clId="{85DC96F5-1E06-444B-BEAC-99B34B649418}" dt="2019-11-04T10:29:40.071" v="317"/>
          <ac:picMkLst>
            <pc:docMk/>
            <pc:sldMk cId="3470927701" sldId="330"/>
            <ac:picMk id="9" creationId="{E8DB5631-39C4-4DB0-BC76-6AF1E894F7B9}"/>
          </ac:picMkLst>
        </pc:picChg>
      </pc:sldChg>
      <pc:sldChg chg="addSp delSp modSp add ord">
        <pc:chgData name="Paul O'Dowd" userId="f37f58e5-1e70-49c2-9437-c035a60b1b3d" providerId="ADAL" clId="{85DC96F5-1E06-444B-BEAC-99B34B649418}" dt="2019-11-04T11:08:40.530" v="1552" actId="14100"/>
        <pc:sldMkLst>
          <pc:docMk/>
          <pc:sldMk cId="4093567462" sldId="331"/>
        </pc:sldMkLst>
        <pc:spChg chg="del">
          <ac:chgData name="Paul O'Dowd" userId="f37f58e5-1e70-49c2-9437-c035a60b1b3d" providerId="ADAL" clId="{85DC96F5-1E06-444B-BEAC-99B34B649418}" dt="2019-11-04T10:27:42.038" v="303" actId="478"/>
          <ac:spMkLst>
            <pc:docMk/>
            <pc:sldMk cId="4093567462" sldId="331"/>
            <ac:spMk id="2" creationId="{D43E6757-BC84-4822-BEF2-7713D96D263F}"/>
          </ac:spMkLst>
        </pc:spChg>
        <pc:spChg chg="add mod topLvl">
          <ac:chgData name="Paul O'Dowd" userId="f37f58e5-1e70-49c2-9437-c035a60b1b3d" providerId="ADAL" clId="{85DC96F5-1E06-444B-BEAC-99B34B649418}" dt="2019-11-04T10:22:52.409" v="207" actId="165"/>
          <ac:spMkLst>
            <pc:docMk/>
            <pc:sldMk cId="4093567462" sldId="331"/>
            <ac:spMk id="3" creationId="{E8514662-67FA-41E2-9AA1-1160B777FC1E}"/>
          </ac:spMkLst>
        </pc:spChg>
        <pc:spChg chg="add mod topLvl">
          <ac:chgData name="Paul O'Dowd" userId="f37f58e5-1e70-49c2-9437-c035a60b1b3d" providerId="ADAL" clId="{85DC96F5-1E06-444B-BEAC-99B34B649418}" dt="2019-11-04T10:53:09.603" v="1192" actId="20577"/>
          <ac:spMkLst>
            <pc:docMk/>
            <pc:sldMk cId="4093567462" sldId="331"/>
            <ac:spMk id="8" creationId="{25AC90BF-DD2C-4313-8115-393A187F1AB0}"/>
          </ac:spMkLst>
        </pc:spChg>
        <pc:spChg chg="add mod">
          <ac:chgData name="Paul O'Dowd" userId="f37f58e5-1e70-49c2-9437-c035a60b1b3d" providerId="ADAL" clId="{85DC96F5-1E06-444B-BEAC-99B34B649418}" dt="2019-11-04T10:22:46.281" v="206" actId="1037"/>
          <ac:spMkLst>
            <pc:docMk/>
            <pc:sldMk cId="4093567462" sldId="331"/>
            <ac:spMk id="10" creationId="{DE9531AA-8C87-40F3-8BC9-1B5EA081CAD1}"/>
          </ac:spMkLst>
        </pc:spChg>
        <pc:spChg chg="add del mod">
          <ac:chgData name="Paul O'Dowd" userId="f37f58e5-1e70-49c2-9437-c035a60b1b3d" providerId="ADAL" clId="{85DC96F5-1E06-444B-BEAC-99B34B649418}" dt="2019-11-04T10:27:46.323" v="306" actId="478"/>
          <ac:spMkLst>
            <pc:docMk/>
            <pc:sldMk cId="4093567462" sldId="331"/>
            <ac:spMk id="12" creationId="{71C5B352-9B6C-46BE-9DD8-5A83AFC5B745}"/>
          </ac:spMkLst>
        </pc:spChg>
        <pc:spChg chg="add del">
          <ac:chgData name="Paul O'Dowd" userId="f37f58e5-1e70-49c2-9437-c035a60b1b3d" providerId="ADAL" clId="{85DC96F5-1E06-444B-BEAC-99B34B649418}" dt="2019-11-04T10:27:43.739" v="305"/>
          <ac:spMkLst>
            <pc:docMk/>
            <pc:sldMk cId="4093567462" sldId="331"/>
            <ac:spMk id="13" creationId="{016B0BEE-7341-4C52-8616-7F8E1CB8AB60}"/>
          </ac:spMkLst>
        </pc:spChg>
        <pc:spChg chg="add">
          <ac:chgData name="Paul O'Dowd" userId="f37f58e5-1e70-49c2-9437-c035a60b1b3d" providerId="ADAL" clId="{85DC96F5-1E06-444B-BEAC-99B34B649418}" dt="2019-11-04T10:27:46.834" v="307"/>
          <ac:spMkLst>
            <pc:docMk/>
            <pc:sldMk cId="4093567462" sldId="331"/>
            <ac:spMk id="14" creationId="{B121AD41-0698-4FEE-B561-EAD75E58F325}"/>
          </ac:spMkLst>
        </pc:spChg>
        <pc:spChg chg="add mod">
          <ac:chgData name="Paul O'Dowd" userId="f37f58e5-1e70-49c2-9437-c035a60b1b3d" providerId="ADAL" clId="{85DC96F5-1E06-444B-BEAC-99B34B649418}" dt="2019-11-04T10:53:05.851" v="1189" actId="20577"/>
          <ac:spMkLst>
            <pc:docMk/>
            <pc:sldMk cId="4093567462" sldId="331"/>
            <ac:spMk id="21" creationId="{4499DD22-A566-4E5A-8464-E0B915F3EF08}"/>
          </ac:spMkLst>
        </pc:spChg>
        <pc:grpChg chg="add del mod">
          <ac:chgData name="Paul O'Dowd" userId="f37f58e5-1e70-49c2-9437-c035a60b1b3d" providerId="ADAL" clId="{85DC96F5-1E06-444B-BEAC-99B34B649418}" dt="2019-11-04T10:22:52.409" v="207" actId="165"/>
          <ac:grpSpMkLst>
            <pc:docMk/>
            <pc:sldMk cId="4093567462" sldId="331"/>
            <ac:grpSpMk id="9" creationId="{8C0B88F5-6E52-4B8D-9DAC-584B885BC0A0}"/>
          </ac:grpSpMkLst>
        </pc:grpChg>
        <pc:picChg chg="mod">
          <ac:chgData name="Paul O'Dowd" userId="f37f58e5-1e70-49c2-9437-c035a60b1b3d" providerId="ADAL" clId="{85DC96F5-1E06-444B-BEAC-99B34B649418}" dt="2019-11-04T10:23:11.374" v="209" actId="1076"/>
          <ac:picMkLst>
            <pc:docMk/>
            <pc:sldMk cId="4093567462" sldId="331"/>
            <ac:picMk id="4" creationId="{03925C8E-3734-4392-A092-4F9DCE4D0C6A}"/>
          </ac:picMkLst>
        </pc:picChg>
        <pc:cxnChg chg="add mod topLvl">
          <ac:chgData name="Paul O'Dowd" userId="f37f58e5-1e70-49c2-9437-c035a60b1b3d" providerId="ADAL" clId="{85DC96F5-1E06-444B-BEAC-99B34B649418}" dt="2019-11-04T10:22:52.409" v="207" actId="165"/>
          <ac:cxnSpMkLst>
            <pc:docMk/>
            <pc:sldMk cId="4093567462" sldId="331"/>
            <ac:cxnSpMk id="6" creationId="{A763A714-49F2-470E-9AC3-60A43CC287C2}"/>
          </ac:cxnSpMkLst>
        </pc:cxnChg>
        <pc:cxnChg chg="add mod topLvl">
          <ac:chgData name="Paul O'Dowd" userId="f37f58e5-1e70-49c2-9437-c035a60b1b3d" providerId="ADAL" clId="{85DC96F5-1E06-444B-BEAC-99B34B649418}" dt="2019-11-04T10:22:52.409" v="207" actId="165"/>
          <ac:cxnSpMkLst>
            <pc:docMk/>
            <pc:sldMk cId="4093567462" sldId="331"/>
            <ac:cxnSpMk id="7" creationId="{DDD9BC05-184C-4184-99A7-1CF58E25B700}"/>
          </ac:cxnSpMkLst>
        </pc:cxnChg>
        <pc:cxnChg chg="add mod">
          <ac:chgData name="Paul O'Dowd" userId="f37f58e5-1e70-49c2-9437-c035a60b1b3d" providerId="ADAL" clId="{85DC96F5-1E06-444B-BEAC-99B34B649418}" dt="2019-11-04T11:08:40.530" v="1552" actId="14100"/>
          <ac:cxnSpMkLst>
            <pc:docMk/>
            <pc:sldMk cId="4093567462" sldId="331"/>
            <ac:cxnSpMk id="16" creationId="{DE242F18-48E6-43F0-BCF9-6D7355851520}"/>
          </ac:cxnSpMkLst>
        </pc:cxnChg>
      </pc:sldChg>
      <pc:sldChg chg="addSp delSp modSp add ord">
        <pc:chgData name="Paul O'Dowd" userId="f37f58e5-1e70-49c2-9437-c035a60b1b3d" providerId="ADAL" clId="{85DC96F5-1E06-444B-BEAC-99B34B649418}" dt="2019-11-04T12:14:19.882" v="2021" actId="14100"/>
        <pc:sldMkLst>
          <pc:docMk/>
          <pc:sldMk cId="809352867" sldId="332"/>
        </pc:sldMkLst>
        <pc:spChg chg="del">
          <ac:chgData name="Paul O'Dowd" userId="f37f58e5-1e70-49c2-9437-c035a60b1b3d" providerId="ADAL" clId="{85DC96F5-1E06-444B-BEAC-99B34B649418}" dt="2019-11-04T10:27:49.751" v="308" actId="478"/>
          <ac:spMkLst>
            <pc:docMk/>
            <pc:sldMk cId="809352867" sldId="332"/>
            <ac:spMk id="2" creationId="{D43E6757-BC84-4822-BEF2-7713D96D263F}"/>
          </ac:spMkLst>
        </pc:spChg>
        <pc:spChg chg="add mod">
          <ac:chgData name="Paul O'Dowd" userId="f37f58e5-1e70-49c2-9437-c035a60b1b3d" providerId="ADAL" clId="{85DC96F5-1E06-444B-BEAC-99B34B649418}" dt="2019-11-04T10:23:49.385" v="219" actId="1076"/>
          <ac:spMkLst>
            <pc:docMk/>
            <pc:sldMk cId="809352867" sldId="332"/>
            <ac:spMk id="5" creationId="{EEA6DAA3-F9B5-4FCB-B10E-AEB22EC1BB66}"/>
          </ac:spMkLst>
        </pc:spChg>
        <pc:spChg chg="mod">
          <ac:chgData name="Paul O'Dowd" userId="f37f58e5-1e70-49c2-9437-c035a60b1b3d" providerId="ADAL" clId="{85DC96F5-1E06-444B-BEAC-99B34B649418}" dt="2019-11-04T10:53:16.295" v="1197" actId="6549"/>
          <ac:spMkLst>
            <pc:docMk/>
            <pc:sldMk cId="809352867" sldId="332"/>
            <ac:spMk id="8" creationId="{25AC90BF-DD2C-4313-8115-393A187F1AB0}"/>
          </ac:spMkLst>
        </pc:spChg>
        <pc:spChg chg="add mod">
          <ac:chgData name="Paul O'Dowd" userId="f37f58e5-1e70-49c2-9437-c035a60b1b3d" providerId="ADAL" clId="{85DC96F5-1E06-444B-BEAC-99B34B649418}" dt="2019-11-04T10:23:49.385" v="219" actId="1076"/>
          <ac:spMkLst>
            <pc:docMk/>
            <pc:sldMk cId="809352867" sldId="332"/>
            <ac:spMk id="11" creationId="{6FF502A1-11E1-4E65-9542-1FA97C1C0B64}"/>
          </ac:spMkLst>
        </pc:spChg>
        <pc:spChg chg="add del mod">
          <ac:chgData name="Paul O'Dowd" userId="f37f58e5-1e70-49c2-9437-c035a60b1b3d" providerId="ADAL" clId="{85DC96F5-1E06-444B-BEAC-99B34B649418}" dt="2019-11-04T10:27:51.113" v="309" actId="478"/>
          <ac:spMkLst>
            <pc:docMk/>
            <pc:sldMk cId="809352867" sldId="332"/>
            <ac:spMk id="12" creationId="{05C693E2-C640-4930-8EF0-38A6E8BCBBD2}"/>
          </ac:spMkLst>
        </pc:spChg>
        <pc:spChg chg="add">
          <ac:chgData name="Paul O'Dowd" userId="f37f58e5-1e70-49c2-9437-c035a60b1b3d" providerId="ADAL" clId="{85DC96F5-1E06-444B-BEAC-99B34B649418}" dt="2019-11-04T10:27:51.377" v="310"/>
          <ac:spMkLst>
            <pc:docMk/>
            <pc:sldMk cId="809352867" sldId="332"/>
            <ac:spMk id="13" creationId="{02D635BA-CBB9-474C-8D65-882FB3A49E80}"/>
          </ac:spMkLst>
        </pc:spChg>
        <pc:spChg chg="add mod">
          <ac:chgData name="Paul O'Dowd" userId="f37f58e5-1e70-49c2-9437-c035a60b1b3d" providerId="ADAL" clId="{85DC96F5-1E06-444B-BEAC-99B34B649418}" dt="2019-11-04T12:14:04.578" v="2020" actId="1076"/>
          <ac:spMkLst>
            <pc:docMk/>
            <pc:sldMk cId="809352867" sldId="332"/>
            <ac:spMk id="15" creationId="{4623D52F-8AF5-46DA-B1D1-A74EE4C8EA2A}"/>
          </ac:spMkLst>
        </pc:spChg>
        <pc:spChg chg="add mod">
          <ac:chgData name="Paul O'Dowd" userId="f37f58e5-1e70-49c2-9437-c035a60b1b3d" providerId="ADAL" clId="{85DC96F5-1E06-444B-BEAC-99B34B649418}" dt="2019-11-04T12:13:35.401" v="1973" actId="1076"/>
          <ac:spMkLst>
            <pc:docMk/>
            <pc:sldMk cId="809352867" sldId="332"/>
            <ac:spMk id="16" creationId="{86133488-21CC-4400-AA08-BB5DA9CAFF97}"/>
          </ac:spMkLst>
        </pc:spChg>
        <pc:spChg chg="add mod">
          <ac:chgData name="Paul O'Dowd" userId="f37f58e5-1e70-49c2-9437-c035a60b1b3d" providerId="ADAL" clId="{85DC96F5-1E06-444B-BEAC-99B34B649418}" dt="2019-11-04T12:14:01.698" v="2019" actId="1076"/>
          <ac:spMkLst>
            <pc:docMk/>
            <pc:sldMk cId="809352867" sldId="332"/>
            <ac:spMk id="19" creationId="{DDEE2763-3EF6-4D2A-BDA7-3D6860E8F9F6}"/>
          </ac:spMkLst>
        </pc:spChg>
        <pc:picChg chg="del">
          <ac:chgData name="Paul O'Dowd" userId="f37f58e5-1e70-49c2-9437-c035a60b1b3d" providerId="ADAL" clId="{85DC96F5-1E06-444B-BEAC-99B34B649418}" dt="2019-11-04T10:23:25.587" v="211" actId="478"/>
          <ac:picMkLst>
            <pc:docMk/>
            <pc:sldMk cId="809352867" sldId="332"/>
            <ac:picMk id="4" creationId="{03925C8E-3734-4392-A092-4F9DCE4D0C6A}"/>
          </ac:picMkLst>
        </pc:picChg>
        <pc:cxnChg chg="add mod">
          <ac:chgData name="Paul O'Dowd" userId="f37f58e5-1e70-49c2-9437-c035a60b1b3d" providerId="ADAL" clId="{85DC96F5-1E06-444B-BEAC-99B34B649418}" dt="2019-11-04T10:31:22.987" v="455" actId="1076"/>
          <ac:cxnSpMkLst>
            <pc:docMk/>
            <pc:sldMk cId="809352867" sldId="332"/>
            <ac:cxnSpMk id="14" creationId="{690B4D8E-ED79-4E0C-987B-227EDC9404D9}"/>
          </ac:cxnSpMkLst>
        </pc:cxnChg>
        <pc:cxnChg chg="add mod">
          <ac:chgData name="Paul O'Dowd" userId="f37f58e5-1e70-49c2-9437-c035a60b1b3d" providerId="ADAL" clId="{85DC96F5-1E06-444B-BEAC-99B34B649418}" dt="2019-11-04T12:14:19.882" v="2021" actId="14100"/>
          <ac:cxnSpMkLst>
            <pc:docMk/>
            <pc:sldMk cId="809352867" sldId="332"/>
            <ac:cxnSpMk id="17" creationId="{6086AE39-863B-43FE-82B9-60A1657660E6}"/>
          </ac:cxnSpMkLst>
        </pc:cxnChg>
      </pc:sldChg>
      <pc:sldChg chg="addSp delSp modSp add">
        <pc:chgData name="Paul O'Dowd" userId="f37f58e5-1e70-49c2-9437-c035a60b1b3d" providerId="ADAL" clId="{85DC96F5-1E06-444B-BEAC-99B34B649418}" dt="2019-11-04T11:06:25.570" v="1455" actId="20577"/>
        <pc:sldMkLst>
          <pc:docMk/>
          <pc:sldMk cId="1265950989" sldId="333"/>
        </pc:sldMkLst>
        <pc:spChg chg="del">
          <ac:chgData name="Paul O'Dowd" userId="f37f58e5-1e70-49c2-9437-c035a60b1b3d" providerId="ADAL" clId="{85DC96F5-1E06-444B-BEAC-99B34B649418}" dt="2019-11-04T10:27:55.543" v="311" actId="478"/>
          <ac:spMkLst>
            <pc:docMk/>
            <pc:sldMk cId="1265950989" sldId="333"/>
            <ac:spMk id="2" creationId="{D43E6757-BC84-4822-BEF2-7713D96D263F}"/>
          </ac:spMkLst>
        </pc:spChg>
        <pc:spChg chg="mod">
          <ac:chgData name="Paul O'Dowd" userId="f37f58e5-1e70-49c2-9437-c035a60b1b3d" providerId="ADAL" clId="{85DC96F5-1E06-444B-BEAC-99B34B649418}" dt="2019-11-04T10:25:05.880" v="244" actId="164"/>
          <ac:spMkLst>
            <pc:docMk/>
            <pc:sldMk cId="1265950989" sldId="333"/>
            <ac:spMk id="3" creationId="{E8514662-67FA-41E2-9AA1-1160B777FC1E}"/>
          </ac:spMkLst>
        </pc:spChg>
        <pc:spChg chg="mod">
          <ac:chgData name="Paul O'Dowd" userId="f37f58e5-1e70-49c2-9437-c035a60b1b3d" providerId="ADAL" clId="{85DC96F5-1E06-444B-BEAC-99B34B649418}" dt="2019-11-04T10:53:21.068" v="1200" actId="20577"/>
          <ac:spMkLst>
            <pc:docMk/>
            <pc:sldMk cId="1265950989" sldId="333"/>
            <ac:spMk id="8" creationId="{25AC90BF-DD2C-4313-8115-393A187F1AB0}"/>
          </ac:spMkLst>
        </pc:spChg>
        <pc:spChg chg="mod">
          <ac:chgData name="Paul O'Dowd" userId="f37f58e5-1e70-49c2-9437-c035a60b1b3d" providerId="ADAL" clId="{85DC96F5-1E06-444B-BEAC-99B34B649418}" dt="2019-11-04T10:25:05.880" v="244" actId="164"/>
          <ac:spMkLst>
            <pc:docMk/>
            <pc:sldMk cId="1265950989" sldId="333"/>
            <ac:spMk id="10" creationId="{DE9531AA-8C87-40F3-8BC9-1B5EA081CAD1}"/>
          </ac:spMkLst>
        </pc:spChg>
        <pc:spChg chg="add mod ord">
          <ac:chgData name="Paul O'Dowd" userId="f37f58e5-1e70-49c2-9437-c035a60b1b3d" providerId="ADAL" clId="{85DC96F5-1E06-444B-BEAC-99B34B649418}" dt="2019-11-04T10:35:06.195" v="744" actId="1076"/>
          <ac:spMkLst>
            <pc:docMk/>
            <pc:sldMk cId="1265950989" sldId="333"/>
            <ac:spMk id="12" creationId="{DDEEAC3F-5DBA-48C8-B757-C3C0DC710B2C}"/>
          </ac:spMkLst>
        </pc:spChg>
        <pc:spChg chg="add mod ord">
          <ac:chgData name="Paul O'Dowd" userId="f37f58e5-1e70-49c2-9437-c035a60b1b3d" providerId="ADAL" clId="{85DC96F5-1E06-444B-BEAC-99B34B649418}" dt="2019-11-04T10:24:52.009" v="243" actId="1035"/>
          <ac:spMkLst>
            <pc:docMk/>
            <pc:sldMk cId="1265950989" sldId="333"/>
            <ac:spMk id="13" creationId="{17FC141B-0B86-47BA-A55C-F9D10A7AB134}"/>
          </ac:spMkLst>
        </pc:spChg>
        <pc:spChg chg="add del mod">
          <ac:chgData name="Paul O'Dowd" userId="f37f58e5-1e70-49c2-9437-c035a60b1b3d" providerId="ADAL" clId="{85DC96F5-1E06-444B-BEAC-99B34B649418}" dt="2019-11-04T10:27:58.331" v="314" actId="478"/>
          <ac:spMkLst>
            <pc:docMk/>
            <pc:sldMk cId="1265950989" sldId="333"/>
            <ac:spMk id="14" creationId="{CD538AAD-E446-433C-B4E2-CB5069DD015E}"/>
          </ac:spMkLst>
        </pc:spChg>
        <pc:spChg chg="add del">
          <ac:chgData name="Paul O'Dowd" userId="f37f58e5-1e70-49c2-9437-c035a60b1b3d" providerId="ADAL" clId="{85DC96F5-1E06-444B-BEAC-99B34B649418}" dt="2019-11-04T10:27:56.740" v="313"/>
          <ac:spMkLst>
            <pc:docMk/>
            <pc:sldMk cId="1265950989" sldId="333"/>
            <ac:spMk id="15" creationId="{075ED75E-05E3-4045-AF5D-50DB78C959FF}"/>
          </ac:spMkLst>
        </pc:spChg>
        <pc:spChg chg="add">
          <ac:chgData name="Paul O'Dowd" userId="f37f58e5-1e70-49c2-9437-c035a60b1b3d" providerId="ADAL" clId="{85DC96F5-1E06-444B-BEAC-99B34B649418}" dt="2019-11-04T10:27:58.586" v="315"/>
          <ac:spMkLst>
            <pc:docMk/>
            <pc:sldMk cId="1265950989" sldId="333"/>
            <ac:spMk id="16" creationId="{56486968-968C-411A-945E-F84A7690FCCA}"/>
          </ac:spMkLst>
        </pc:spChg>
        <pc:spChg chg="add mod">
          <ac:chgData name="Paul O'Dowd" userId="f37f58e5-1e70-49c2-9437-c035a60b1b3d" providerId="ADAL" clId="{85DC96F5-1E06-444B-BEAC-99B34B649418}" dt="2019-11-04T11:06:25.570" v="1455" actId="20577"/>
          <ac:spMkLst>
            <pc:docMk/>
            <pc:sldMk cId="1265950989" sldId="333"/>
            <ac:spMk id="17" creationId="{9029F04F-6549-4C63-8C1A-F96653C6E6E7}"/>
          </ac:spMkLst>
        </pc:spChg>
        <pc:grpChg chg="add mod">
          <ac:chgData name="Paul O'Dowd" userId="f37f58e5-1e70-49c2-9437-c035a60b1b3d" providerId="ADAL" clId="{85DC96F5-1E06-444B-BEAC-99B34B649418}" dt="2019-11-04T10:35:10.031" v="745" actId="1076"/>
          <ac:grpSpMkLst>
            <pc:docMk/>
            <pc:sldMk cId="1265950989" sldId="333"/>
            <ac:grpSpMk id="4" creationId="{9003F976-9DA1-4A36-921D-1FA1D8CFCBCB}"/>
          </ac:grpSpMkLst>
        </pc:grpChg>
        <pc:cxnChg chg="mod">
          <ac:chgData name="Paul O'Dowd" userId="f37f58e5-1e70-49c2-9437-c035a60b1b3d" providerId="ADAL" clId="{85DC96F5-1E06-444B-BEAC-99B34B649418}" dt="2019-11-04T10:25:05.880" v="244" actId="164"/>
          <ac:cxnSpMkLst>
            <pc:docMk/>
            <pc:sldMk cId="1265950989" sldId="333"/>
            <ac:cxnSpMk id="6" creationId="{A763A714-49F2-470E-9AC3-60A43CC287C2}"/>
          </ac:cxnSpMkLst>
        </pc:cxnChg>
        <pc:cxnChg chg="mod">
          <ac:chgData name="Paul O'Dowd" userId="f37f58e5-1e70-49c2-9437-c035a60b1b3d" providerId="ADAL" clId="{85DC96F5-1E06-444B-BEAC-99B34B649418}" dt="2019-11-04T10:25:05.880" v="244" actId="164"/>
          <ac:cxnSpMkLst>
            <pc:docMk/>
            <pc:sldMk cId="1265950989" sldId="333"/>
            <ac:cxnSpMk id="7" creationId="{DDD9BC05-184C-4184-99A7-1CF58E25B700}"/>
          </ac:cxnSpMkLst>
        </pc:cxnChg>
      </pc:sldChg>
      <pc:sldChg chg="addSp delSp modSp add ord">
        <pc:chgData name="Paul O'Dowd" userId="f37f58e5-1e70-49c2-9437-c035a60b1b3d" providerId="ADAL" clId="{85DC96F5-1E06-444B-BEAC-99B34B649418}" dt="2019-11-04T12:12:33.055" v="1967" actId="1076"/>
        <pc:sldMkLst>
          <pc:docMk/>
          <pc:sldMk cId="1831046990" sldId="334"/>
        </pc:sldMkLst>
        <pc:spChg chg="mod">
          <ac:chgData name="Paul O'Dowd" userId="f37f58e5-1e70-49c2-9437-c035a60b1b3d" providerId="ADAL" clId="{85DC96F5-1E06-444B-BEAC-99B34B649418}" dt="2019-11-04T10:27:26.642" v="297" actId="20577"/>
          <ac:spMkLst>
            <pc:docMk/>
            <pc:sldMk cId="1831046990" sldId="334"/>
            <ac:spMk id="2" creationId="{D8D125F0-822C-4E03-9636-E377D0BD52E8}"/>
          </ac:spMkLst>
        </pc:spChg>
        <pc:spChg chg="del">
          <ac:chgData name="Paul O'Dowd" userId="f37f58e5-1e70-49c2-9437-c035a60b1b3d" providerId="ADAL" clId="{85DC96F5-1E06-444B-BEAC-99B34B649418}" dt="2019-11-04T10:25:58.565" v="278" actId="478"/>
          <ac:spMkLst>
            <pc:docMk/>
            <pc:sldMk cId="1831046990" sldId="334"/>
            <ac:spMk id="3" creationId="{1732C9AC-CC27-44CD-82F7-DFC847F1D856}"/>
          </ac:spMkLst>
        </pc:spChg>
        <pc:spChg chg="add mod">
          <ac:chgData name="Paul O'Dowd" userId="f37f58e5-1e70-49c2-9437-c035a60b1b3d" providerId="ADAL" clId="{85DC96F5-1E06-444B-BEAC-99B34B649418}" dt="2019-11-04T12:12:33.055" v="1967" actId="1076"/>
          <ac:spMkLst>
            <pc:docMk/>
            <pc:sldMk cId="1831046990" sldId="334"/>
            <ac:spMk id="6" creationId="{9EA41DD2-F6C6-4DD1-B8E9-18FB173313B8}"/>
          </ac:spMkLst>
        </pc:spChg>
        <pc:spChg chg="add mod">
          <ac:chgData name="Paul O'Dowd" userId="f37f58e5-1e70-49c2-9437-c035a60b1b3d" providerId="ADAL" clId="{85DC96F5-1E06-444B-BEAC-99B34B649418}" dt="2019-11-04T12:12:29.751" v="1966" actId="1076"/>
          <ac:spMkLst>
            <pc:docMk/>
            <pc:sldMk cId="1831046990" sldId="334"/>
            <ac:spMk id="12" creationId="{3BF9204B-41A4-492C-8DF9-467B33E16B2B}"/>
          </ac:spMkLst>
        </pc:spChg>
        <pc:picChg chg="add mod">
          <ac:chgData name="Paul O'Dowd" userId="f37f58e5-1e70-49c2-9437-c035a60b1b3d" providerId="ADAL" clId="{85DC96F5-1E06-444B-BEAC-99B34B649418}" dt="2019-11-04T12:10:29.995" v="1803" actId="1076"/>
          <ac:picMkLst>
            <pc:docMk/>
            <pc:sldMk cId="1831046990" sldId="334"/>
            <ac:picMk id="1026" creationId="{48C95535-1798-4251-ACFE-5A9361AA5308}"/>
          </ac:picMkLst>
        </pc:picChg>
        <pc:cxnChg chg="add mod">
          <ac:chgData name="Paul O'Dowd" userId="f37f58e5-1e70-49c2-9437-c035a60b1b3d" providerId="ADAL" clId="{85DC96F5-1E06-444B-BEAC-99B34B649418}" dt="2019-11-04T12:10:33.492" v="1804" actId="11529"/>
          <ac:cxnSpMkLst>
            <pc:docMk/>
            <pc:sldMk cId="1831046990" sldId="334"/>
            <ac:cxnSpMk id="5" creationId="{7EA751A2-475F-4D71-9439-0C1CBD2996E9}"/>
          </ac:cxnSpMkLst>
        </pc:cxnChg>
        <pc:cxnChg chg="add mod">
          <ac:chgData name="Paul O'Dowd" userId="f37f58e5-1e70-49c2-9437-c035a60b1b3d" providerId="ADAL" clId="{85DC96F5-1E06-444B-BEAC-99B34B649418}" dt="2019-11-04T12:12:28.111" v="1965" actId="14100"/>
          <ac:cxnSpMkLst>
            <pc:docMk/>
            <pc:sldMk cId="1831046990" sldId="334"/>
            <ac:cxnSpMk id="8" creationId="{369BEF90-973A-4CD5-9031-BD9C485952FD}"/>
          </ac:cxnSpMkLst>
        </pc:cxnChg>
      </pc:sldChg>
      <pc:sldChg chg="addSp delSp modSp add">
        <pc:chgData name="Paul O'Dowd" userId="f37f58e5-1e70-49c2-9437-c035a60b1b3d" providerId="ADAL" clId="{85DC96F5-1E06-444B-BEAC-99B34B649418}" dt="2019-11-04T10:53:34.316" v="1206" actId="20577"/>
        <pc:sldMkLst>
          <pc:docMk/>
          <pc:sldMk cId="827174195" sldId="335"/>
        </pc:sldMkLst>
        <pc:spChg chg="add mod">
          <ac:chgData name="Paul O'Dowd" userId="f37f58e5-1e70-49c2-9437-c035a60b1b3d" providerId="ADAL" clId="{85DC96F5-1E06-444B-BEAC-99B34B649418}" dt="2019-11-04T10:36:20.717" v="766" actId="693"/>
          <ac:spMkLst>
            <pc:docMk/>
            <pc:sldMk cId="827174195" sldId="335"/>
            <ac:spMk id="2" creationId="{DDB116FF-71E6-4218-9967-772999374B7C}"/>
          </ac:spMkLst>
        </pc:spChg>
        <pc:spChg chg="mod">
          <ac:chgData name="Paul O'Dowd" userId="f37f58e5-1e70-49c2-9437-c035a60b1b3d" providerId="ADAL" clId="{85DC96F5-1E06-444B-BEAC-99B34B649418}" dt="2019-11-04T10:53:34.316" v="1206" actId="20577"/>
          <ac:spMkLst>
            <pc:docMk/>
            <pc:sldMk cId="827174195" sldId="335"/>
            <ac:spMk id="8" creationId="{25AC90BF-DD2C-4313-8115-393A187F1AB0}"/>
          </ac:spMkLst>
        </pc:spChg>
        <pc:spChg chg="add mod">
          <ac:chgData name="Paul O'Dowd" userId="f37f58e5-1e70-49c2-9437-c035a60b1b3d" providerId="ADAL" clId="{85DC96F5-1E06-444B-BEAC-99B34B649418}" dt="2019-11-04T10:36:40.780" v="777" actId="1076"/>
          <ac:spMkLst>
            <pc:docMk/>
            <pc:sldMk cId="827174195" sldId="335"/>
            <ac:spMk id="9" creationId="{45F1A407-F066-4D9A-8E39-7740DE76A9C8}"/>
          </ac:spMkLst>
        </pc:spChg>
        <pc:spChg chg="mod">
          <ac:chgData name="Paul O'Dowd" userId="f37f58e5-1e70-49c2-9437-c035a60b1b3d" providerId="ADAL" clId="{85DC96F5-1E06-444B-BEAC-99B34B649418}" dt="2019-11-04T10:35:56.381" v="761" actId="1076"/>
          <ac:spMkLst>
            <pc:docMk/>
            <pc:sldMk cId="827174195" sldId="335"/>
            <ac:spMk id="13" creationId="{17FC141B-0B86-47BA-A55C-F9D10A7AB134}"/>
          </ac:spMkLst>
        </pc:spChg>
        <pc:spChg chg="add mod">
          <ac:chgData name="Paul O'Dowd" userId="f37f58e5-1e70-49c2-9437-c035a60b1b3d" providerId="ADAL" clId="{85DC96F5-1E06-444B-BEAC-99B34B649418}" dt="2019-11-04T10:34:55.790" v="742" actId="1076"/>
          <ac:spMkLst>
            <pc:docMk/>
            <pc:sldMk cId="827174195" sldId="335"/>
            <ac:spMk id="14" creationId="{E8E9473B-0015-4688-B7AE-EB66E9F3EB3A}"/>
          </ac:spMkLst>
        </pc:spChg>
        <pc:spChg chg="del">
          <ac:chgData name="Paul O'Dowd" userId="f37f58e5-1e70-49c2-9437-c035a60b1b3d" providerId="ADAL" clId="{85DC96F5-1E06-444B-BEAC-99B34B649418}" dt="2019-11-04T10:34:40.146" v="736" actId="478"/>
          <ac:spMkLst>
            <pc:docMk/>
            <pc:sldMk cId="827174195" sldId="335"/>
            <ac:spMk id="17" creationId="{9029F04F-6549-4C63-8C1A-F96653C6E6E7}"/>
          </ac:spMkLst>
        </pc:spChg>
        <pc:spChg chg="add mod ord">
          <ac:chgData name="Paul O'Dowd" userId="f37f58e5-1e70-49c2-9437-c035a60b1b3d" providerId="ADAL" clId="{85DC96F5-1E06-444B-BEAC-99B34B649418}" dt="2019-11-04T10:35:44.281" v="758" actId="14100"/>
          <ac:spMkLst>
            <pc:docMk/>
            <pc:sldMk cId="827174195" sldId="335"/>
            <ac:spMk id="22" creationId="{F01F3B34-12D1-4893-8CE1-D6945F810C9C}"/>
          </ac:spMkLst>
        </pc:spChg>
        <pc:grpChg chg="del">
          <ac:chgData name="Paul O'Dowd" userId="f37f58e5-1e70-49c2-9437-c035a60b1b3d" providerId="ADAL" clId="{85DC96F5-1E06-444B-BEAC-99B34B649418}" dt="2019-11-04T10:35:14.956" v="746" actId="478"/>
          <ac:grpSpMkLst>
            <pc:docMk/>
            <pc:sldMk cId="827174195" sldId="335"/>
            <ac:grpSpMk id="4" creationId="{9003F976-9DA1-4A36-921D-1FA1D8CFCBCB}"/>
          </ac:grpSpMkLst>
        </pc:grpChg>
        <pc:grpChg chg="add">
          <ac:chgData name="Paul O'Dowd" userId="f37f58e5-1e70-49c2-9437-c035a60b1b3d" providerId="ADAL" clId="{85DC96F5-1E06-444B-BEAC-99B34B649418}" dt="2019-11-04T10:35:15.161" v="747"/>
          <ac:grpSpMkLst>
            <pc:docMk/>
            <pc:sldMk cId="827174195" sldId="335"/>
            <ac:grpSpMk id="15" creationId="{A8270D3C-061A-41AC-B4E2-0C7918F38B91}"/>
          </ac:grpSpMkLst>
        </pc:grpChg>
      </pc:sldChg>
      <pc:sldChg chg="modSp add ord">
        <pc:chgData name="Paul O'Dowd" userId="f37f58e5-1e70-49c2-9437-c035a60b1b3d" providerId="ADAL" clId="{85DC96F5-1E06-444B-BEAC-99B34B649418}" dt="2019-11-04T10:53:27.100" v="1203" actId="20577"/>
        <pc:sldMkLst>
          <pc:docMk/>
          <pc:sldMk cId="3097265364" sldId="336"/>
        </pc:sldMkLst>
        <pc:spChg chg="mod">
          <ac:chgData name="Paul O'Dowd" userId="f37f58e5-1e70-49c2-9437-c035a60b1b3d" providerId="ADAL" clId="{85DC96F5-1E06-444B-BEAC-99B34B649418}" dt="2019-11-04T10:53:27.100" v="1203" actId="20577"/>
          <ac:spMkLst>
            <pc:docMk/>
            <pc:sldMk cId="3097265364" sldId="336"/>
            <ac:spMk id="8" creationId="{25AC90BF-DD2C-4313-8115-393A187F1AB0}"/>
          </ac:spMkLst>
        </pc:spChg>
      </pc:sldChg>
      <pc:sldChg chg="modSp add">
        <pc:chgData name="Paul O'Dowd" userId="f37f58e5-1e70-49c2-9437-c035a60b1b3d" providerId="ADAL" clId="{85DC96F5-1E06-444B-BEAC-99B34B649418}" dt="2019-11-05T09:27:46.651" v="3767" actId="20577"/>
        <pc:sldMkLst>
          <pc:docMk/>
          <pc:sldMk cId="1561793424" sldId="337"/>
        </pc:sldMkLst>
        <pc:spChg chg="mod">
          <ac:chgData name="Paul O'Dowd" userId="f37f58e5-1e70-49c2-9437-c035a60b1b3d" providerId="ADAL" clId="{85DC96F5-1E06-444B-BEAC-99B34B649418}" dt="2019-11-04T10:51:33.494" v="1087" actId="20577"/>
          <ac:spMkLst>
            <pc:docMk/>
            <pc:sldMk cId="1561793424" sldId="337"/>
            <ac:spMk id="2" creationId="{76F5E625-E989-42BA-A134-3755D363B7DC}"/>
          </ac:spMkLst>
        </pc:spChg>
        <pc:spChg chg="mod">
          <ac:chgData name="Paul O'Dowd" userId="f37f58e5-1e70-49c2-9437-c035a60b1b3d" providerId="ADAL" clId="{85DC96F5-1E06-444B-BEAC-99B34B649418}" dt="2019-11-05T09:27:46.651" v="3767" actId="20577"/>
          <ac:spMkLst>
            <pc:docMk/>
            <pc:sldMk cId="1561793424" sldId="337"/>
            <ac:spMk id="3" creationId="{629CEF6D-791D-4E12-8C39-C240DA7F5491}"/>
          </ac:spMkLst>
        </pc:spChg>
      </pc:sldChg>
      <pc:sldChg chg="delSp modSp add">
        <pc:chgData name="Paul O'Dowd" userId="f37f58e5-1e70-49c2-9437-c035a60b1b3d" providerId="ADAL" clId="{85DC96F5-1E06-444B-BEAC-99B34B649418}" dt="2019-11-05T09:29:39.044" v="3805" actId="20577"/>
        <pc:sldMkLst>
          <pc:docMk/>
          <pc:sldMk cId="197305776" sldId="338"/>
        </pc:sldMkLst>
        <pc:spChg chg="mod">
          <ac:chgData name="Paul O'Dowd" userId="f37f58e5-1e70-49c2-9437-c035a60b1b3d" providerId="ADAL" clId="{85DC96F5-1E06-444B-BEAC-99B34B649418}" dt="2019-11-05T09:29:39.044" v="3805" actId="20577"/>
          <ac:spMkLst>
            <pc:docMk/>
            <pc:sldMk cId="197305776" sldId="338"/>
            <ac:spMk id="2" creationId="{CD3C9523-6111-472C-BA3F-C51364B6DEC3}"/>
          </ac:spMkLst>
        </pc:spChg>
        <pc:spChg chg="del">
          <ac:chgData name="Paul O'Dowd" userId="f37f58e5-1e70-49c2-9437-c035a60b1b3d" providerId="ADAL" clId="{85DC96F5-1E06-444B-BEAC-99B34B649418}" dt="2019-11-04T15:49:51.639" v="2832" actId="478"/>
          <ac:spMkLst>
            <pc:docMk/>
            <pc:sldMk cId="197305776" sldId="338"/>
            <ac:spMk id="3" creationId="{4E379FA0-1D35-47E1-B753-0A7AFB3F625C}"/>
          </ac:spMkLst>
        </pc:spChg>
      </pc:sldChg>
      <pc:sldChg chg="addSp delSp modSp add ord">
        <pc:chgData name="Paul O'Dowd" userId="f37f58e5-1e70-49c2-9437-c035a60b1b3d" providerId="ADAL" clId="{85DC96F5-1E06-444B-BEAC-99B34B649418}" dt="2019-11-04T12:22:45.486" v="2152" actId="20577"/>
        <pc:sldMkLst>
          <pc:docMk/>
          <pc:sldMk cId="622977399" sldId="339"/>
        </pc:sldMkLst>
        <pc:spChg chg="mod">
          <ac:chgData name="Paul O'Dowd" userId="f37f58e5-1e70-49c2-9437-c035a60b1b3d" providerId="ADAL" clId="{85DC96F5-1E06-444B-BEAC-99B34B649418}" dt="2019-11-04T12:22:45.486" v="2152" actId="20577"/>
          <ac:spMkLst>
            <pc:docMk/>
            <pc:sldMk cId="622977399" sldId="339"/>
            <ac:spMk id="2" creationId="{9E424F4D-6796-4354-BCD3-9DAD49000C3E}"/>
          </ac:spMkLst>
        </pc:spChg>
        <pc:spChg chg="del">
          <ac:chgData name="Paul O'Dowd" userId="f37f58e5-1e70-49c2-9437-c035a60b1b3d" providerId="ADAL" clId="{85DC96F5-1E06-444B-BEAC-99B34B649418}" dt="2019-11-04T10:42:43.252" v="991" actId="478"/>
          <ac:spMkLst>
            <pc:docMk/>
            <pc:sldMk cId="622977399" sldId="339"/>
            <ac:spMk id="3" creationId="{DC8699A5-1411-4DD5-9462-9F066EFFC8C1}"/>
          </ac:spMkLst>
        </pc:spChg>
        <pc:spChg chg="add mod">
          <ac:chgData name="Paul O'Dowd" userId="f37f58e5-1e70-49c2-9437-c035a60b1b3d" providerId="ADAL" clId="{85DC96F5-1E06-444B-BEAC-99B34B649418}" dt="2019-11-04T10:46:39.625" v="1073" actId="1036"/>
          <ac:spMkLst>
            <pc:docMk/>
            <pc:sldMk cId="622977399" sldId="339"/>
            <ac:spMk id="4" creationId="{DAF9B93D-858F-4F75-B7F2-62AF8F2C594F}"/>
          </ac:spMkLst>
        </pc:spChg>
        <pc:spChg chg="add mod">
          <ac:chgData name="Paul O'Dowd" userId="f37f58e5-1e70-49c2-9437-c035a60b1b3d" providerId="ADAL" clId="{85DC96F5-1E06-444B-BEAC-99B34B649418}" dt="2019-11-04T10:46:39.625" v="1073" actId="1036"/>
          <ac:spMkLst>
            <pc:docMk/>
            <pc:sldMk cId="622977399" sldId="339"/>
            <ac:spMk id="5" creationId="{5F044E83-12B1-4D9B-B144-654A9C0F6009}"/>
          </ac:spMkLst>
        </pc:spChg>
        <pc:spChg chg="add mod">
          <ac:chgData name="Paul O'Dowd" userId="f37f58e5-1e70-49c2-9437-c035a60b1b3d" providerId="ADAL" clId="{85DC96F5-1E06-444B-BEAC-99B34B649418}" dt="2019-11-04T10:46:39.625" v="1073" actId="1036"/>
          <ac:spMkLst>
            <pc:docMk/>
            <pc:sldMk cId="622977399" sldId="339"/>
            <ac:spMk id="6" creationId="{B9251EC1-C643-44C3-891D-527ABA5FCAE0}"/>
          </ac:spMkLst>
        </pc:spChg>
        <pc:spChg chg="add del">
          <ac:chgData name="Paul O'Dowd" userId="f37f58e5-1e70-49c2-9437-c035a60b1b3d" providerId="ADAL" clId="{85DC96F5-1E06-444B-BEAC-99B34B649418}" dt="2019-11-04T10:43:46.800" v="1009"/>
          <ac:spMkLst>
            <pc:docMk/>
            <pc:sldMk cId="622977399" sldId="339"/>
            <ac:spMk id="18" creationId="{7B43FB41-B941-4A67-B392-A20590CA9A15}"/>
          </ac:spMkLst>
        </pc:spChg>
        <pc:spChg chg="add mod">
          <ac:chgData name="Paul O'Dowd" userId="f37f58e5-1e70-49c2-9437-c035a60b1b3d" providerId="ADAL" clId="{85DC96F5-1E06-444B-BEAC-99B34B649418}" dt="2019-11-04T10:46:39.625" v="1073" actId="1036"/>
          <ac:spMkLst>
            <pc:docMk/>
            <pc:sldMk cId="622977399" sldId="339"/>
            <ac:spMk id="67" creationId="{0526B7A0-6754-48B4-AABB-8C76CC48F8F0}"/>
          </ac:spMkLst>
        </pc:spChg>
        <pc:spChg chg="add mod">
          <ac:chgData name="Paul O'Dowd" userId="f37f58e5-1e70-49c2-9437-c035a60b1b3d" providerId="ADAL" clId="{85DC96F5-1E06-444B-BEAC-99B34B649418}" dt="2019-11-04T10:46:39.625" v="1073" actId="1036"/>
          <ac:spMkLst>
            <pc:docMk/>
            <pc:sldMk cId="622977399" sldId="339"/>
            <ac:spMk id="68" creationId="{B577DBD3-0AFC-4743-B171-8207DBBC4658}"/>
          </ac:spMkLst>
        </pc:spChg>
        <pc:spChg chg="add mod">
          <ac:chgData name="Paul O'Dowd" userId="f37f58e5-1e70-49c2-9437-c035a60b1b3d" providerId="ADAL" clId="{85DC96F5-1E06-444B-BEAC-99B34B649418}" dt="2019-11-04T10:46:39.625" v="1073" actId="1036"/>
          <ac:spMkLst>
            <pc:docMk/>
            <pc:sldMk cId="622977399" sldId="339"/>
            <ac:spMk id="69" creationId="{AE6A0E2A-A529-4A21-9283-83FF95E9820A}"/>
          </ac:spMkLst>
        </pc:spChg>
        <pc:spChg chg="add mod">
          <ac:chgData name="Paul O'Dowd" userId="f37f58e5-1e70-49c2-9437-c035a60b1b3d" providerId="ADAL" clId="{85DC96F5-1E06-444B-BEAC-99B34B649418}" dt="2019-11-04T10:46:39.625" v="1073" actId="1036"/>
          <ac:spMkLst>
            <pc:docMk/>
            <pc:sldMk cId="622977399" sldId="339"/>
            <ac:spMk id="70" creationId="{C74D3904-429C-4C56-9124-CD5735930F0C}"/>
          </ac:spMkLst>
        </pc:spChg>
        <pc:spChg chg="add mod">
          <ac:chgData name="Paul O'Dowd" userId="f37f58e5-1e70-49c2-9437-c035a60b1b3d" providerId="ADAL" clId="{85DC96F5-1E06-444B-BEAC-99B34B649418}" dt="2019-11-04T10:46:39.625" v="1073" actId="1036"/>
          <ac:spMkLst>
            <pc:docMk/>
            <pc:sldMk cId="622977399" sldId="339"/>
            <ac:spMk id="71" creationId="{16D9A2F1-0253-437F-848E-A61ACBB0C2A6}"/>
          </ac:spMkLst>
        </pc:spChg>
        <pc:grpChg chg="add mod">
          <ac:chgData name="Paul O'Dowd" userId="f37f58e5-1e70-49c2-9437-c035a60b1b3d" providerId="ADAL" clId="{85DC96F5-1E06-444B-BEAC-99B34B649418}" dt="2019-11-04T10:46:39.625" v="1073" actId="1036"/>
          <ac:grpSpMkLst>
            <pc:docMk/>
            <pc:sldMk cId="622977399" sldId="339"/>
            <ac:grpSpMk id="30" creationId="{1FB28FDF-D068-4F75-B144-1F0D5371C5DC}"/>
          </ac:grpSpMkLst>
        </pc:grpChg>
        <pc:grpChg chg="add mod">
          <ac:chgData name="Paul O'Dowd" userId="f37f58e5-1e70-49c2-9437-c035a60b1b3d" providerId="ADAL" clId="{85DC96F5-1E06-444B-BEAC-99B34B649418}" dt="2019-11-04T10:46:39.625" v="1073" actId="1036"/>
          <ac:grpSpMkLst>
            <pc:docMk/>
            <pc:sldMk cId="622977399" sldId="339"/>
            <ac:grpSpMk id="31" creationId="{133B308F-6417-4099-B083-AE037D4DC6FB}"/>
          </ac:grpSpMkLst>
        </pc:grpChg>
        <pc:grpChg chg="add mod">
          <ac:chgData name="Paul O'Dowd" userId="f37f58e5-1e70-49c2-9437-c035a60b1b3d" providerId="ADAL" clId="{85DC96F5-1E06-444B-BEAC-99B34B649418}" dt="2019-11-04T10:46:39.625" v="1073" actId="1036"/>
          <ac:grpSpMkLst>
            <pc:docMk/>
            <pc:sldMk cId="622977399" sldId="339"/>
            <ac:grpSpMk id="43" creationId="{8041FBAC-D287-470C-8CDB-663D9E3A1405}"/>
          </ac:grpSpMkLst>
        </pc:grpChg>
        <pc:grpChg chg="add mod">
          <ac:chgData name="Paul O'Dowd" userId="f37f58e5-1e70-49c2-9437-c035a60b1b3d" providerId="ADAL" clId="{85DC96F5-1E06-444B-BEAC-99B34B649418}" dt="2019-11-04T10:46:39.625" v="1073" actId="1036"/>
          <ac:grpSpMkLst>
            <pc:docMk/>
            <pc:sldMk cId="622977399" sldId="339"/>
            <ac:grpSpMk id="55" creationId="{8324943B-9EF3-465A-AA57-E183FA6A3404}"/>
          </ac:grpSpMkLst>
        </pc:grpChg>
        <pc:cxnChg chg="add del mod">
          <ac:chgData name="Paul O'Dowd" userId="f37f58e5-1e70-49c2-9437-c035a60b1b3d" providerId="ADAL" clId="{85DC96F5-1E06-444B-BEAC-99B34B649418}" dt="2019-11-04T10:43:06.812" v="996" actId="478"/>
          <ac:cxnSpMkLst>
            <pc:docMk/>
            <pc:sldMk cId="622977399" sldId="339"/>
            <ac:cxnSpMk id="8" creationId="{999C49E2-642F-49F6-977D-877A9C7059DC}"/>
          </ac:cxnSpMkLst>
        </pc:cxnChg>
        <pc:cxnChg chg="add mod">
          <ac:chgData name="Paul O'Dowd" userId="f37f58e5-1e70-49c2-9437-c035a60b1b3d" providerId="ADAL" clId="{85DC96F5-1E06-444B-BEAC-99B34B649418}" dt="2019-11-04T10:44:18.966" v="1016" actId="164"/>
          <ac:cxnSpMkLst>
            <pc:docMk/>
            <pc:sldMk cId="622977399" sldId="339"/>
            <ac:cxnSpMk id="10" creationId="{FACCCC52-7153-4CED-A19F-A6AC7EF9F4E2}"/>
          </ac:cxnSpMkLst>
        </pc:cxnChg>
        <pc:cxnChg chg="add mod">
          <ac:chgData name="Paul O'Dowd" userId="f37f58e5-1e70-49c2-9437-c035a60b1b3d" providerId="ADAL" clId="{85DC96F5-1E06-444B-BEAC-99B34B649418}" dt="2019-11-04T10:44:18.966" v="1016" actId="164"/>
          <ac:cxnSpMkLst>
            <pc:docMk/>
            <pc:sldMk cId="622977399" sldId="339"/>
            <ac:cxnSpMk id="13" creationId="{7F7C35C7-87DE-4287-835B-5012F896B7B9}"/>
          </ac:cxnSpMkLst>
        </pc:cxnChg>
        <pc:cxnChg chg="add mod">
          <ac:chgData name="Paul O'Dowd" userId="f37f58e5-1e70-49c2-9437-c035a60b1b3d" providerId="ADAL" clId="{85DC96F5-1E06-444B-BEAC-99B34B649418}" dt="2019-11-04T10:44:18.966" v="1016" actId="164"/>
          <ac:cxnSpMkLst>
            <pc:docMk/>
            <pc:sldMk cId="622977399" sldId="339"/>
            <ac:cxnSpMk id="14" creationId="{F035E742-3498-44C0-AF44-A9587C9A7B11}"/>
          </ac:cxnSpMkLst>
        </pc:cxnChg>
        <pc:cxnChg chg="add mod">
          <ac:chgData name="Paul O'Dowd" userId="f37f58e5-1e70-49c2-9437-c035a60b1b3d" providerId="ADAL" clId="{85DC96F5-1E06-444B-BEAC-99B34B649418}" dt="2019-11-04T10:44:18.966" v="1016" actId="164"/>
          <ac:cxnSpMkLst>
            <pc:docMk/>
            <pc:sldMk cId="622977399" sldId="339"/>
            <ac:cxnSpMk id="15" creationId="{4498B039-D93A-4D51-8FB2-6BBFE81E4AC4}"/>
          </ac:cxnSpMkLst>
        </pc:cxnChg>
        <pc:cxnChg chg="add del mod">
          <ac:chgData name="Paul O'Dowd" userId="f37f58e5-1e70-49c2-9437-c035a60b1b3d" providerId="ADAL" clId="{85DC96F5-1E06-444B-BEAC-99B34B649418}" dt="2019-11-04T10:43:44.303" v="1007" actId="478"/>
          <ac:cxnSpMkLst>
            <pc:docMk/>
            <pc:sldMk cId="622977399" sldId="339"/>
            <ac:cxnSpMk id="16" creationId="{0C6D4361-41A4-4E35-9D19-A9D71791D70D}"/>
          </ac:cxnSpMkLst>
        </pc:cxnChg>
        <pc:cxnChg chg="add del mod">
          <ac:chgData name="Paul O'Dowd" userId="f37f58e5-1e70-49c2-9437-c035a60b1b3d" providerId="ADAL" clId="{85DC96F5-1E06-444B-BEAC-99B34B649418}" dt="2019-11-04T10:43:44.303" v="1007" actId="478"/>
          <ac:cxnSpMkLst>
            <pc:docMk/>
            <pc:sldMk cId="622977399" sldId="339"/>
            <ac:cxnSpMk id="17" creationId="{02C6CD13-D791-4CAB-AAEC-58E0F4185829}"/>
          </ac:cxnSpMkLst>
        </pc:cxnChg>
        <pc:cxnChg chg="add del">
          <ac:chgData name="Paul O'Dowd" userId="f37f58e5-1e70-49c2-9437-c035a60b1b3d" providerId="ADAL" clId="{85DC96F5-1E06-444B-BEAC-99B34B649418}" dt="2019-11-04T10:43:46.800" v="1009"/>
          <ac:cxnSpMkLst>
            <pc:docMk/>
            <pc:sldMk cId="622977399" sldId="339"/>
            <ac:cxnSpMk id="19" creationId="{4DEBB0AF-D15C-4CC5-B1CC-ED3BEF0C057B}"/>
          </ac:cxnSpMkLst>
        </pc:cxnChg>
        <pc:cxnChg chg="add del">
          <ac:chgData name="Paul O'Dowd" userId="f37f58e5-1e70-49c2-9437-c035a60b1b3d" providerId="ADAL" clId="{85DC96F5-1E06-444B-BEAC-99B34B649418}" dt="2019-11-04T10:43:46.800" v="1009"/>
          <ac:cxnSpMkLst>
            <pc:docMk/>
            <pc:sldMk cId="622977399" sldId="339"/>
            <ac:cxnSpMk id="20" creationId="{94EF2E56-C2B7-4E95-B009-DCC4D5608545}"/>
          </ac:cxnSpMkLst>
        </pc:cxnChg>
        <pc:cxnChg chg="add del">
          <ac:chgData name="Paul O'Dowd" userId="f37f58e5-1e70-49c2-9437-c035a60b1b3d" providerId="ADAL" clId="{85DC96F5-1E06-444B-BEAC-99B34B649418}" dt="2019-11-04T10:43:46.800" v="1009"/>
          <ac:cxnSpMkLst>
            <pc:docMk/>
            <pc:sldMk cId="622977399" sldId="339"/>
            <ac:cxnSpMk id="21" creationId="{5B86B0AE-1AFB-4FAC-8064-500CB25CBBEB}"/>
          </ac:cxnSpMkLst>
        </pc:cxnChg>
        <pc:cxnChg chg="add del">
          <ac:chgData name="Paul O'Dowd" userId="f37f58e5-1e70-49c2-9437-c035a60b1b3d" providerId="ADAL" clId="{85DC96F5-1E06-444B-BEAC-99B34B649418}" dt="2019-11-04T10:43:46.800" v="1009"/>
          <ac:cxnSpMkLst>
            <pc:docMk/>
            <pc:sldMk cId="622977399" sldId="339"/>
            <ac:cxnSpMk id="22" creationId="{67DF0C12-3C05-4598-B108-B6092E371C5B}"/>
          </ac:cxnSpMkLst>
        </pc:cxnChg>
        <pc:cxnChg chg="add mod">
          <ac:chgData name="Paul O'Dowd" userId="f37f58e5-1e70-49c2-9437-c035a60b1b3d" providerId="ADAL" clId="{85DC96F5-1E06-444B-BEAC-99B34B649418}" dt="2019-11-04T10:44:18.966" v="1016" actId="164"/>
          <ac:cxnSpMkLst>
            <pc:docMk/>
            <pc:sldMk cId="622977399" sldId="339"/>
            <ac:cxnSpMk id="23" creationId="{6B617024-8297-4374-A949-8BBFF712B866}"/>
          </ac:cxnSpMkLst>
        </pc:cxnChg>
        <pc:cxnChg chg="add mod">
          <ac:chgData name="Paul O'Dowd" userId="f37f58e5-1e70-49c2-9437-c035a60b1b3d" providerId="ADAL" clId="{85DC96F5-1E06-444B-BEAC-99B34B649418}" dt="2019-11-04T10:44:18.966" v="1016" actId="164"/>
          <ac:cxnSpMkLst>
            <pc:docMk/>
            <pc:sldMk cId="622977399" sldId="339"/>
            <ac:cxnSpMk id="24" creationId="{F43E8362-D9F7-4F66-8256-393CEC0AD01B}"/>
          </ac:cxnSpMkLst>
        </pc:cxnChg>
        <pc:cxnChg chg="add mod">
          <ac:chgData name="Paul O'Dowd" userId="f37f58e5-1e70-49c2-9437-c035a60b1b3d" providerId="ADAL" clId="{85DC96F5-1E06-444B-BEAC-99B34B649418}" dt="2019-11-04T10:44:18.966" v="1016" actId="164"/>
          <ac:cxnSpMkLst>
            <pc:docMk/>
            <pc:sldMk cId="622977399" sldId="339"/>
            <ac:cxnSpMk id="25" creationId="{FA27FA63-F481-41DE-977F-DE20BD602D4F}"/>
          </ac:cxnSpMkLst>
        </pc:cxnChg>
        <pc:cxnChg chg="add mod">
          <ac:chgData name="Paul O'Dowd" userId="f37f58e5-1e70-49c2-9437-c035a60b1b3d" providerId="ADAL" clId="{85DC96F5-1E06-444B-BEAC-99B34B649418}" dt="2019-11-04T10:44:18.966" v="1016" actId="164"/>
          <ac:cxnSpMkLst>
            <pc:docMk/>
            <pc:sldMk cId="622977399" sldId="339"/>
            <ac:cxnSpMk id="26" creationId="{1545AD08-E020-4EFA-B399-0FAC5B2EAF32}"/>
          </ac:cxnSpMkLst>
        </pc:cxnChg>
        <pc:cxnChg chg="add mod">
          <ac:chgData name="Paul O'Dowd" userId="f37f58e5-1e70-49c2-9437-c035a60b1b3d" providerId="ADAL" clId="{85DC96F5-1E06-444B-BEAC-99B34B649418}" dt="2019-11-04T10:44:18.966" v="1016" actId="164"/>
          <ac:cxnSpMkLst>
            <pc:docMk/>
            <pc:sldMk cId="622977399" sldId="339"/>
            <ac:cxnSpMk id="27" creationId="{B4583320-C919-45CE-AD0F-3EBA71DA6A82}"/>
          </ac:cxnSpMkLst>
        </pc:cxnChg>
        <pc:cxnChg chg="add mod">
          <ac:chgData name="Paul O'Dowd" userId="f37f58e5-1e70-49c2-9437-c035a60b1b3d" providerId="ADAL" clId="{85DC96F5-1E06-444B-BEAC-99B34B649418}" dt="2019-11-04T10:44:18.966" v="1016" actId="164"/>
          <ac:cxnSpMkLst>
            <pc:docMk/>
            <pc:sldMk cId="622977399" sldId="339"/>
            <ac:cxnSpMk id="28" creationId="{031CB5CC-00A8-4ED2-A29D-EAF73268A516}"/>
          </ac:cxnSpMkLst>
        </pc:cxnChg>
        <pc:cxnChg chg="add mod">
          <ac:chgData name="Paul O'Dowd" userId="f37f58e5-1e70-49c2-9437-c035a60b1b3d" providerId="ADAL" clId="{85DC96F5-1E06-444B-BEAC-99B34B649418}" dt="2019-11-04T10:44:18.966" v="1016" actId="164"/>
          <ac:cxnSpMkLst>
            <pc:docMk/>
            <pc:sldMk cId="622977399" sldId="339"/>
            <ac:cxnSpMk id="29" creationId="{ADBB98D2-CD01-4E7F-A2F6-20BA78077744}"/>
          </ac:cxnSpMkLst>
        </pc:cxnChg>
      </pc:sldChg>
      <pc:sldChg chg="addSp delSp modSp add">
        <pc:chgData name="Paul O'Dowd" userId="f37f58e5-1e70-49c2-9437-c035a60b1b3d" providerId="ADAL" clId="{85DC96F5-1E06-444B-BEAC-99B34B649418}" dt="2019-11-04T12:23:11.319" v="2169" actId="20577"/>
        <pc:sldMkLst>
          <pc:docMk/>
          <pc:sldMk cId="1627691922" sldId="340"/>
        </pc:sldMkLst>
        <pc:spChg chg="mod">
          <ac:chgData name="Paul O'Dowd" userId="f37f58e5-1e70-49c2-9437-c035a60b1b3d" providerId="ADAL" clId="{85DC96F5-1E06-444B-BEAC-99B34B649418}" dt="2019-11-04T12:23:11.319" v="2169" actId="20577"/>
          <ac:spMkLst>
            <pc:docMk/>
            <pc:sldMk cId="1627691922" sldId="340"/>
            <ac:spMk id="2" creationId="{9E424F4D-6796-4354-BCD3-9DAD49000C3E}"/>
          </ac:spMkLst>
        </pc:spChg>
        <pc:spChg chg="add mod">
          <ac:chgData name="Paul O'Dowd" userId="f37f58e5-1e70-49c2-9437-c035a60b1b3d" providerId="ADAL" clId="{85DC96F5-1E06-444B-BEAC-99B34B649418}" dt="2019-11-04T10:55:23.933" v="1260" actId="1076"/>
          <ac:spMkLst>
            <pc:docMk/>
            <pc:sldMk cId="1627691922" sldId="340"/>
            <ac:spMk id="3" creationId="{3289F75E-5C14-41D3-847B-617A2A7CF174}"/>
          </ac:spMkLst>
        </pc:spChg>
        <pc:spChg chg="add mod">
          <ac:chgData name="Paul O'Dowd" userId="f37f58e5-1e70-49c2-9437-c035a60b1b3d" providerId="ADAL" clId="{85DC96F5-1E06-444B-BEAC-99B34B649418}" dt="2019-11-04T10:56:39.289" v="1291" actId="14100"/>
          <ac:spMkLst>
            <pc:docMk/>
            <pc:sldMk cId="1627691922" sldId="340"/>
            <ac:spMk id="7" creationId="{07C71908-84C1-4DEF-8D29-F94644EE2C87}"/>
          </ac:spMkLst>
        </pc:spChg>
        <pc:spChg chg="add mod">
          <ac:chgData name="Paul O'Dowd" userId="f37f58e5-1e70-49c2-9437-c035a60b1b3d" providerId="ADAL" clId="{85DC96F5-1E06-444B-BEAC-99B34B649418}" dt="2019-11-04T10:57:12.986" v="1301" actId="1076"/>
          <ac:spMkLst>
            <pc:docMk/>
            <pc:sldMk cId="1627691922" sldId="340"/>
            <ac:spMk id="8" creationId="{B429F146-2526-4ABB-A49C-C1EACADDDA48}"/>
          </ac:spMkLst>
        </pc:spChg>
        <pc:spChg chg="del">
          <ac:chgData name="Paul O'Dowd" userId="f37f58e5-1e70-49c2-9437-c035a60b1b3d" providerId="ADAL" clId="{85DC96F5-1E06-444B-BEAC-99B34B649418}" dt="2019-11-04T10:54:07.194" v="1212" actId="478"/>
          <ac:spMkLst>
            <pc:docMk/>
            <pc:sldMk cId="1627691922" sldId="340"/>
            <ac:spMk id="67" creationId="{0526B7A0-6754-48B4-AABB-8C76CC48F8F0}"/>
          </ac:spMkLst>
        </pc:spChg>
        <pc:spChg chg="del">
          <ac:chgData name="Paul O'Dowd" userId="f37f58e5-1e70-49c2-9437-c035a60b1b3d" providerId="ADAL" clId="{85DC96F5-1E06-444B-BEAC-99B34B649418}" dt="2019-11-04T10:54:05.701" v="1210" actId="478"/>
          <ac:spMkLst>
            <pc:docMk/>
            <pc:sldMk cId="1627691922" sldId="340"/>
            <ac:spMk id="68" creationId="{B577DBD3-0AFC-4743-B171-8207DBBC4658}"/>
          </ac:spMkLst>
        </pc:spChg>
        <pc:spChg chg="del">
          <ac:chgData name="Paul O'Dowd" userId="f37f58e5-1e70-49c2-9437-c035a60b1b3d" providerId="ADAL" clId="{85DC96F5-1E06-444B-BEAC-99B34B649418}" dt="2019-11-04T10:54:04.501" v="1208" actId="478"/>
          <ac:spMkLst>
            <pc:docMk/>
            <pc:sldMk cId="1627691922" sldId="340"/>
            <ac:spMk id="69" creationId="{AE6A0E2A-A529-4A21-9283-83FF95E9820A}"/>
          </ac:spMkLst>
        </pc:spChg>
        <pc:spChg chg="del">
          <ac:chgData name="Paul O'Dowd" userId="f37f58e5-1e70-49c2-9437-c035a60b1b3d" providerId="ADAL" clId="{85DC96F5-1E06-444B-BEAC-99B34B649418}" dt="2019-11-04T10:54:05.110" v="1209" actId="478"/>
          <ac:spMkLst>
            <pc:docMk/>
            <pc:sldMk cId="1627691922" sldId="340"/>
            <ac:spMk id="70" creationId="{C74D3904-429C-4C56-9124-CD5735930F0C}"/>
          </ac:spMkLst>
        </pc:spChg>
        <pc:spChg chg="del">
          <ac:chgData name="Paul O'Dowd" userId="f37f58e5-1e70-49c2-9437-c035a60b1b3d" providerId="ADAL" clId="{85DC96F5-1E06-444B-BEAC-99B34B649418}" dt="2019-11-04T10:54:06.206" v="1211" actId="478"/>
          <ac:spMkLst>
            <pc:docMk/>
            <pc:sldMk cId="1627691922" sldId="340"/>
            <ac:spMk id="71" creationId="{16D9A2F1-0253-437F-848E-A61ACBB0C2A6}"/>
          </ac:spMkLst>
        </pc:spChg>
        <pc:spChg chg="add">
          <ac:chgData name="Paul O'Dowd" userId="f37f58e5-1e70-49c2-9437-c035a60b1b3d" providerId="ADAL" clId="{85DC96F5-1E06-444B-BEAC-99B34B649418}" dt="2019-11-04T10:55:24.376" v="1261"/>
          <ac:spMkLst>
            <pc:docMk/>
            <pc:sldMk cId="1627691922" sldId="340"/>
            <ac:spMk id="72" creationId="{EF158C56-CE27-44EA-88E5-4D1B0454E78E}"/>
          </ac:spMkLst>
        </pc:spChg>
        <pc:spChg chg="add mod">
          <ac:chgData name="Paul O'Dowd" userId="f37f58e5-1e70-49c2-9437-c035a60b1b3d" providerId="ADAL" clId="{85DC96F5-1E06-444B-BEAC-99B34B649418}" dt="2019-11-04T10:55:27.117" v="1263" actId="1076"/>
          <ac:spMkLst>
            <pc:docMk/>
            <pc:sldMk cId="1627691922" sldId="340"/>
            <ac:spMk id="73" creationId="{F066D585-767B-4B21-87E6-F961E3A21D3C}"/>
          </ac:spMkLst>
        </pc:spChg>
        <pc:spChg chg="add mod">
          <ac:chgData name="Paul O'Dowd" userId="f37f58e5-1e70-49c2-9437-c035a60b1b3d" providerId="ADAL" clId="{85DC96F5-1E06-444B-BEAC-99B34B649418}" dt="2019-11-04T10:55:28.973" v="1265" actId="1076"/>
          <ac:spMkLst>
            <pc:docMk/>
            <pc:sldMk cId="1627691922" sldId="340"/>
            <ac:spMk id="74" creationId="{2F305843-7779-451D-A8A4-F32AB666863C}"/>
          </ac:spMkLst>
        </pc:spChg>
        <pc:spChg chg="add mod">
          <ac:chgData name="Paul O'Dowd" userId="f37f58e5-1e70-49c2-9437-c035a60b1b3d" providerId="ADAL" clId="{85DC96F5-1E06-444B-BEAC-99B34B649418}" dt="2019-11-04T10:55:30.909" v="1267" actId="1076"/>
          <ac:spMkLst>
            <pc:docMk/>
            <pc:sldMk cId="1627691922" sldId="340"/>
            <ac:spMk id="75" creationId="{F257A864-22C8-49FB-85F3-2604292E0FC1}"/>
          </ac:spMkLst>
        </pc:spChg>
        <pc:spChg chg="add mod">
          <ac:chgData name="Paul O'Dowd" userId="f37f58e5-1e70-49c2-9437-c035a60b1b3d" providerId="ADAL" clId="{85DC96F5-1E06-444B-BEAC-99B34B649418}" dt="2019-11-04T10:55:34.222" v="1269" actId="1076"/>
          <ac:spMkLst>
            <pc:docMk/>
            <pc:sldMk cId="1627691922" sldId="340"/>
            <ac:spMk id="76" creationId="{127754D1-8521-420C-91A1-3668C2789F51}"/>
          </ac:spMkLst>
        </pc:spChg>
        <pc:spChg chg="add mod">
          <ac:chgData name="Paul O'Dowd" userId="f37f58e5-1e70-49c2-9437-c035a60b1b3d" providerId="ADAL" clId="{85DC96F5-1E06-444B-BEAC-99B34B649418}" dt="2019-11-04T10:55:36.558" v="1271" actId="1076"/>
          <ac:spMkLst>
            <pc:docMk/>
            <pc:sldMk cId="1627691922" sldId="340"/>
            <ac:spMk id="77" creationId="{ABB14588-AF0D-4F7B-9BCA-DF3CE30ED5E7}"/>
          </ac:spMkLst>
        </pc:spChg>
        <pc:spChg chg="add mod">
          <ac:chgData name="Paul O'Dowd" userId="f37f58e5-1e70-49c2-9437-c035a60b1b3d" providerId="ADAL" clId="{85DC96F5-1E06-444B-BEAC-99B34B649418}" dt="2019-11-04T10:55:39.061" v="1273" actId="1076"/>
          <ac:spMkLst>
            <pc:docMk/>
            <pc:sldMk cId="1627691922" sldId="340"/>
            <ac:spMk id="78" creationId="{8BEA95B7-8C22-4873-B84E-4720ED23CA8E}"/>
          </ac:spMkLst>
        </pc:spChg>
        <pc:spChg chg="add mod">
          <ac:chgData name="Paul O'Dowd" userId="f37f58e5-1e70-49c2-9437-c035a60b1b3d" providerId="ADAL" clId="{85DC96F5-1E06-444B-BEAC-99B34B649418}" dt="2019-11-04T10:55:42.014" v="1275" actId="1076"/>
          <ac:spMkLst>
            <pc:docMk/>
            <pc:sldMk cId="1627691922" sldId="340"/>
            <ac:spMk id="79" creationId="{70FA4908-368B-4652-BE11-8A44FAEF7532}"/>
          </ac:spMkLst>
        </pc:spChg>
        <pc:spChg chg="add mod">
          <ac:chgData name="Paul O'Dowd" userId="f37f58e5-1e70-49c2-9437-c035a60b1b3d" providerId="ADAL" clId="{85DC96F5-1E06-444B-BEAC-99B34B649418}" dt="2019-11-04T10:55:48.622" v="1277" actId="1076"/>
          <ac:spMkLst>
            <pc:docMk/>
            <pc:sldMk cId="1627691922" sldId="340"/>
            <ac:spMk id="80" creationId="{FA4BA82B-6A12-491D-A1A2-7BD0B1E1622E}"/>
          </ac:spMkLst>
        </pc:spChg>
        <pc:spChg chg="add mod">
          <ac:chgData name="Paul O'Dowd" userId="f37f58e5-1e70-49c2-9437-c035a60b1b3d" providerId="ADAL" clId="{85DC96F5-1E06-444B-BEAC-99B34B649418}" dt="2019-11-04T10:57:59.104" v="1309" actId="208"/>
          <ac:spMkLst>
            <pc:docMk/>
            <pc:sldMk cId="1627691922" sldId="340"/>
            <ac:spMk id="82" creationId="{2391DAAE-1920-4524-A04F-26CB45C36971}"/>
          </ac:spMkLst>
        </pc:spChg>
        <pc:spChg chg="add mod">
          <ac:chgData name="Paul O'Dowd" userId="f37f58e5-1e70-49c2-9437-c035a60b1b3d" providerId="ADAL" clId="{85DC96F5-1E06-444B-BEAC-99B34B649418}" dt="2019-11-04T10:58:09.181" v="1311" actId="1076"/>
          <ac:spMkLst>
            <pc:docMk/>
            <pc:sldMk cId="1627691922" sldId="340"/>
            <ac:spMk id="83" creationId="{2D0BD32F-0C04-4505-B21A-E7954DA42A5B}"/>
          </ac:spMkLst>
        </pc:spChg>
        <pc:grpChg chg="mod">
          <ac:chgData name="Paul O'Dowd" userId="f37f58e5-1e70-49c2-9437-c035a60b1b3d" providerId="ADAL" clId="{85DC96F5-1E06-444B-BEAC-99B34B649418}" dt="2019-11-04T10:55:59.227" v="1281" actId="1076"/>
          <ac:grpSpMkLst>
            <pc:docMk/>
            <pc:sldMk cId="1627691922" sldId="340"/>
            <ac:grpSpMk id="31" creationId="{133B308F-6417-4099-B083-AE037D4DC6FB}"/>
          </ac:grpSpMkLst>
        </pc:grpChg>
        <pc:picChg chg="add mod">
          <ac:chgData name="Paul O'Dowd" userId="f37f58e5-1e70-49c2-9437-c035a60b1b3d" providerId="ADAL" clId="{85DC96F5-1E06-444B-BEAC-99B34B649418}" dt="2019-11-04T11:01:27.096" v="1421" actId="1076"/>
          <ac:picMkLst>
            <pc:docMk/>
            <pc:sldMk cId="1627691922" sldId="340"/>
            <ac:picMk id="81" creationId="{9A67FE83-C9B4-428F-B6CD-90F07B1901CD}"/>
          </ac:picMkLst>
        </pc:picChg>
      </pc:sldChg>
      <pc:sldChg chg="delSp modSp add">
        <pc:chgData name="Paul O'Dowd" userId="f37f58e5-1e70-49c2-9437-c035a60b1b3d" providerId="ADAL" clId="{85DC96F5-1E06-444B-BEAC-99B34B649418}" dt="2019-11-04T10:58:55.467" v="1368" actId="20577"/>
        <pc:sldMkLst>
          <pc:docMk/>
          <pc:sldMk cId="583065607" sldId="341"/>
        </pc:sldMkLst>
        <pc:spChg chg="mod">
          <ac:chgData name="Paul O'Dowd" userId="f37f58e5-1e70-49c2-9437-c035a60b1b3d" providerId="ADAL" clId="{85DC96F5-1E06-444B-BEAC-99B34B649418}" dt="2019-11-04T10:58:55.467" v="1368" actId="20577"/>
          <ac:spMkLst>
            <pc:docMk/>
            <pc:sldMk cId="583065607" sldId="341"/>
            <ac:spMk id="2" creationId="{9E424F4D-6796-4354-BCD3-9DAD49000C3E}"/>
          </ac:spMkLst>
        </pc:spChg>
        <pc:spChg chg="del">
          <ac:chgData name="Paul O'Dowd" userId="f37f58e5-1e70-49c2-9437-c035a60b1b3d" providerId="ADAL" clId="{85DC96F5-1E06-444B-BEAC-99B34B649418}" dt="2019-11-04T10:58:22.322" v="1314" actId="478"/>
          <ac:spMkLst>
            <pc:docMk/>
            <pc:sldMk cId="583065607" sldId="341"/>
            <ac:spMk id="67" creationId="{0526B7A0-6754-48B4-AABB-8C76CC48F8F0}"/>
          </ac:spMkLst>
        </pc:spChg>
        <pc:spChg chg="del">
          <ac:chgData name="Paul O'Dowd" userId="f37f58e5-1e70-49c2-9437-c035a60b1b3d" providerId="ADAL" clId="{85DC96F5-1E06-444B-BEAC-99B34B649418}" dt="2019-11-04T10:58:22.762" v="1315" actId="478"/>
          <ac:spMkLst>
            <pc:docMk/>
            <pc:sldMk cId="583065607" sldId="341"/>
            <ac:spMk id="68" creationId="{B577DBD3-0AFC-4743-B171-8207DBBC4658}"/>
          </ac:spMkLst>
        </pc:spChg>
        <pc:spChg chg="del">
          <ac:chgData name="Paul O'Dowd" userId="f37f58e5-1e70-49c2-9437-c035a60b1b3d" providerId="ADAL" clId="{85DC96F5-1E06-444B-BEAC-99B34B649418}" dt="2019-11-04T10:58:21.450" v="1313" actId="478"/>
          <ac:spMkLst>
            <pc:docMk/>
            <pc:sldMk cId="583065607" sldId="341"/>
            <ac:spMk id="69" creationId="{AE6A0E2A-A529-4A21-9283-83FF95E9820A}"/>
          </ac:spMkLst>
        </pc:spChg>
        <pc:spChg chg="del">
          <ac:chgData name="Paul O'Dowd" userId="f37f58e5-1e70-49c2-9437-c035a60b1b3d" providerId="ADAL" clId="{85DC96F5-1E06-444B-BEAC-99B34B649418}" dt="2019-11-04T10:58:23.297" v="1316" actId="478"/>
          <ac:spMkLst>
            <pc:docMk/>
            <pc:sldMk cId="583065607" sldId="341"/>
            <ac:spMk id="70" creationId="{C74D3904-429C-4C56-9124-CD5735930F0C}"/>
          </ac:spMkLst>
        </pc:spChg>
        <pc:spChg chg="del">
          <ac:chgData name="Paul O'Dowd" userId="f37f58e5-1e70-49c2-9437-c035a60b1b3d" providerId="ADAL" clId="{85DC96F5-1E06-444B-BEAC-99B34B649418}" dt="2019-11-04T10:58:23.882" v="1317" actId="478"/>
          <ac:spMkLst>
            <pc:docMk/>
            <pc:sldMk cId="583065607" sldId="341"/>
            <ac:spMk id="71" creationId="{16D9A2F1-0253-437F-848E-A61ACBB0C2A6}"/>
          </ac:spMkLst>
        </pc:spChg>
      </pc:sldChg>
      <pc:sldChg chg="delSp modSp add">
        <pc:chgData name="Paul O'Dowd" userId="f37f58e5-1e70-49c2-9437-c035a60b1b3d" providerId="ADAL" clId="{85DC96F5-1E06-444B-BEAC-99B34B649418}" dt="2019-11-04T11:01:30.531" v="1426" actId="20577"/>
        <pc:sldMkLst>
          <pc:docMk/>
          <pc:sldMk cId="970218629" sldId="342"/>
        </pc:sldMkLst>
        <pc:spChg chg="mod">
          <ac:chgData name="Paul O'Dowd" userId="f37f58e5-1e70-49c2-9437-c035a60b1b3d" providerId="ADAL" clId="{85DC96F5-1E06-444B-BEAC-99B34B649418}" dt="2019-11-04T11:01:30.531" v="1426" actId="20577"/>
          <ac:spMkLst>
            <pc:docMk/>
            <pc:sldMk cId="970218629" sldId="342"/>
            <ac:spMk id="2" creationId="{0AA92BCA-7053-4474-94E4-EF5459EB17C3}"/>
          </ac:spMkLst>
        </pc:spChg>
        <pc:spChg chg="del">
          <ac:chgData name="Paul O'Dowd" userId="f37f58e5-1e70-49c2-9437-c035a60b1b3d" providerId="ADAL" clId="{85DC96F5-1E06-444B-BEAC-99B34B649418}" dt="2019-11-04T10:59:58.390" v="1419" actId="478"/>
          <ac:spMkLst>
            <pc:docMk/>
            <pc:sldMk cId="970218629" sldId="342"/>
            <ac:spMk id="3" creationId="{9FB125C6-39BF-4337-AFFE-45BD91D1F410}"/>
          </ac:spMkLst>
        </pc:spChg>
      </pc:sldChg>
      <pc:sldChg chg="addSp delSp modSp add">
        <pc:chgData name="Paul O'Dowd" userId="f37f58e5-1e70-49c2-9437-c035a60b1b3d" providerId="ADAL" clId="{85DC96F5-1E06-444B-BEAC-99B34B649418}" dt="2019-11-04T11:09:17.808" v="1567" actId="478"/>
        <pc:sldMkLst>
          <pc:docMk/>
          <pc:sldMk cId="2080154431" sldId="343"/>
        </pc:sldMkLst>
        <pc:spChg chg="add del mod">
          <ac:chgData name="Paul O'Dowd" userId="f37f58e5-1e70-49c2-9437-c035a60b1b3d" providerId="ADAL" clId="{85DC96F5-1E06-444B-BEAC-99B34B649418}" dt="2019-11-04T11:09:17.808" v="1567" actId="478"/>
          <ac:spMkLst>
            <pc:docMk/>
            <pc:sldMk cId="2080154431" sldId="343"/>
            <ac:spMk id="2" creationId="{614CC998-3674-42FE-86A6-270884E2FFFB}"/>
          </ac:spMkLst>
        </pc:spChg>
        <pc:spChg chg="del mod">
          <ac:chgData name="Paul O'Dowd" userId="f37f58e5-1e70-49c2-9437-c035a60b1b3d" providerId="ADAL" clId="{85DC96F5-1E06-444B-BEAC-99B34B649418}" dt="2019-11-04T11:05:27.525" v="1447" actId="478"/>
          <ac:spMkLst>
            <pc:docMk/>
            <pc:sldMk cId="2080154431" sldId="343"/>
            <ac:spMk id="3" creationId="{E8514662-67FA-41E2-9AA1-1160B777FC1E}"/>
          </ac:spMkLst>
        </pc:spChg>
        <pc:spChg chg="del">
          <ac:chgData name="Paul O'Dowd" userId="f37f58e5-1e70-49c2-9437-c035a60b1b3d" providerId="ADAL" clId="{85DC96F5-1E06-444B-BEAC-99B34B649418}" dt="2019-11-04T11:09:17.808" v="1567" actId="478"/>
          <ac:spMkLst>
            <pc:docMk/>
            <pc:sldMk cId="2080154431" sldId="343"/>
            <ac:spMk id="5" creationId="{EEA6DAA3-F9B5-4FCB-B10E-AEB22EC1BB66}"/>
          </ac:spMkLst>
        </pc:spChg>
        <pc:spChg chg="del mod">
          <ac:chgData name="Paul O'Dowd" userId="f37f58e5-1e70-49c2-9437-c035a60b1b3d" providerId="ADAL" clId="{85DC96F5-1E06-444B-BEAC-99B34B649418}" dt="2019-11-04T11:05:27.525" v="1447" actId="478"/>
          <ac:spMkLst>
            <pc:docMk/>
            <pc:sldMk cId="2080154431" sldId="343"/>
            <ac:spMk id="8" creationId="{25AC90BF-DD2C-4313-8115-393A187F1AB0}"/>
          </ac:spMkLst>
        </pc:spChg>
        <pc:spChg chg="del mod">
          <ac:chgData name="Paul O'Dowd" userId="f37f58e5-1e70-49c2-9437-c035a60b1b3d" providerId="ADAL" clId="{85DC96F5-1E06-444B-BEAC-99B34B649418}" dt="2019-11-04T11:05:27.525" v="1447" actId="478"/>
          <ac:spMkLst>
            <pc:docMk/>
            <pc:sldMk cId="2080154431" sldId="343"/>
            <ac:spMk id="10" creationId="{DE9531AA-8C87-40F3-8BC9-1B5EA081CAD1}"/>
          </ac:spMkLst>
        </pc:spChg>
        <pc:spChg chg="del ord">
          <ac:chgData name="Paul O'Dowd" userId="f37f58e5-1e70-49c2-9437-c035a60b1b3d" providerId="ADAL" clId="{85DC96F5-1E06-444B-BEAC-99B34B649418}" dt="2019-11-04T11:09:17.808" v="1567" actId="478"/>
          <ac:spMkLst>
            <pc:docMk/>
            <pc:sldMk cId="2080154431" sldId="343"/>
            <ac:spMk id="11" creationId="{6FF502A1-11E1-4E65-9542-1FA97C1C0B64}"/>
          </ac:spMkLst>
        </pc:spChg>
        <pc:spChg chg="mod">
          <ac:chgData name="Paul O'Dowd" userId="f37f58e5-1e70-49c2-9437-c035a60b1b3d" providerId="ADAL" clId="{85DC96F5-1E06-444B-BEAC-99B34B649418}" dt="2019-11-04T11:05:25.422" v="1446" actId="1076"/>
          <ac:spMkLst>
            <pc:docMk/>
            <pc:sldMk cId="2080154431" sldId="343"/>
            <ac:spMk id="13" creationId="{02D635BA-CBB9-474C-8D65-882FB3A49E80}"/>
          </ac:spMkLst>
        </pc:spChg>
        <pc:spChg chg="del">
          <ac:chgData name="Paul O'Dowd" userId="f37f58e5-1e70-49c2-9437-c035a60b1b3d" providerId="ADAL" clId="{85DC96F5-1E06-444B-BEAC-99B34B649418}" dt="2019-11-04T11:04:27.450" v="1428" actId="478"/>
          <ac:spMkLst>
            <pc:docMk/>
            <pc:sldMk cId="2080154431" sldId="343"/>
            <ac:spMk id="15" creationId="{4623D52F-8AF5-46DA-B1D1-A74EE4C8EA2A}"/>
          </ac:spMkLst>
        </pc:spChg>
        <pc:spChg chg="add del mod">
          <ac:chgData name="Paul O'Dowd" userId="f37f58e5-1e70-49c2-9437-c035a60b1b3d" providerId="ADAL" clId="{85DC96F5-1E06-444B-BEAC-99B34B649418}" dt="2019-11-04T11:09:17.808" v="1567" actId="478"/>
          <ac:spMkLst>
            <pc:docMk/>
            <pc:sldMk cId="2080154431" sldId="343"/>
            <ac:spMk id="16" creationId="{5905A955-B199-4F2C-954B-5A4796BF5111}"/>
          </ac:spMkLst>
        </pc:spChg>
        <pc:spChg chg="add del mod">
          <ac:chgData name="Paul O'Dowd" userId="f37f58e5-1e70-49c2-9437-c035a60b1b3d" providerId="ADAL" clId="{85DC96F5-1E06-444B-BEAC-99B34B649418}" dt="2019-11-04T11:09:17.808" v="1567" actId="478"/>
          <ac:spMkLst>
            <pc:docMk/>
            <pc:sldMk cId="2080154431" sldId="343"/>
            <ac:spMk id="17" creationId="{ACEC4923-650A-40C4-90BA-87414064CF1A}"/>
          </ac:spMkLst>
        </pc:spChg>
        <pc:spChg chg="add del mod">
          <ac:chgData name="Paul O'Dowd" userId="f37f58e5-1e70-49c2-9437-c035a60b1b3d" providerId="ADAL" clId="{85DC96F5-1E06-444B-BEAC-99B34B649418}" dt="2019-11-04T11:09:17.808" v="1567" actId="478"/>
          <ac:spMkLst>
            <pc:docMk/>
            <pc:sldMk cId="2080154431" sldId="343"/>
            <ac:spMk id="18" creationId="{54F9C5AF-1F3A-4BD1-91AD-738677BD3B0F}"/>
          </ac:spMkLst>
        </pc:spChg>
        <pc:spChg chg="add del">
          <ac:chgData name="Paul O'Dowd" userId="f37f58e5-1e70-49c2-9437-c035a60b1b3d" providerId="ADAL" clId="{85DC96F5-1E06-444B-BEAC-99B34B649418}" dt="2019-11-04T11:06:29.064" v="1457"/>
          <ac:spMkLst>
            <pc:docMk/>
            <pc:sldMk cId="2080154431" sldId="343"/>
            <ac:spMk id="19" creationId="{831B8A6B-5CBB-4AC0-956C-1F5E56A0EC1B}"/>
          </ac:spMkLst>
        </pc:spChg>
        <pc:picChg chg="add del mod">
          <ac:chgData name="Paul O'Dowd" userId="f37f58e5-1e70-49c2-9437-c035a60b1b3d" providerId="ADAL" clId="{85DC96F5-1E06-444B-BEAC-99B34B649418}" dt="2019-11-04T11:09:17.808" v="1567" actId="478"/>
          <ac:picMkLst>
            <pc:docMk/>
            <pc:sldMk cId="2080154431" sldId="343"/>
            <ac:picMk id="12" creationId="{54BFA823-70EB-4C4F-BB52-55228E35AD67}"/>
          </ac:picMkLst>
        </pc:picChg>
        <pc:cxnChg chg="del mod">
          <ac:chgData name="Paul O'Dowd" userId="f37f58e5-1e70-49c2-9437-c035a60b1b3d" providerId="ADAL" clId="{85DC96F5-1E06-444B-BEAC-99B34B649418}" dt="2019-11-04T11:05:27.525" v="1447" actId="478"/>
          <ac:cxnSpMkLst>
            <pc:docMk/>
            <pc:sldMk cId="2080154431" sldId="343"/>
            <ac:cxnSpMk id="6" creationId="{A763A714-49F2-470E-9AC3-60A43CC287C2}"/>
          </ac:cxnSpMkLst>
        </pc:cxnChg>
        <pc:cxnChg chg="del mod">
          <ac:chgData name="Paul O'Dowd" userId="f37f58e5-1e70-49c2-9437-c035a60b1b3d" providerId="ADAL" clId="{85DC96F5-1E06-444B-BEAC-99B34B649418}" dt="2019-11-04T11:05:27.525" v="1447" actId="478"/>
          <ac:cxnSpMkLst>
            <pc:docMk/>
            <pc:sldMk cId="2080154431" sldId="343"/>
            <ac:cxnSpMk id="7" creationId="{DDD9BC05-184C-4184-99A7-1CF58E25B700}"/>
          </ac:cxnSpMkLst>
        </pc:cxnChg>
        <pc:cxnChg chg="del">
          <ac:chgData name="Paul O'Dowd" userId="f37f58e5-1e70-49c2-9437-c035a60b1b3d" providerId="ADAL" clId="{85DC96F5-1E06-444B-BEAC-99B34B649418}" dt="2019-11-04T11:04:28.331" v="1429" actId="478"/>
          <ac:cxnSpMkLst>
            <pc:docMk/>
            <pc:sldMk cId="2080154431" sldId="343"/>
            <ac:cxnSpMk id="14" creationId="{690B4D8E-ED79-4E0C-987B-227EDC9404D9}"/>
          </ac:cxnSpMkLst>
        </pc:cxnChg>
      </pc:sldChg>
      <pc:sldChg chg="delSp modSp add">
        <pc:chgData name="Paul O'Dowd" userId="f37f58e5-1e70-49c2-9437-c035a60b1b3d" providerId="ADAL" clId="{85DC96F5-1E06-444B-BEAC-99B34B649418}" dt="2019-11-04T16:32:10.917" v="3255" actId="20577"/>
        <pc:sldMkLst>
          <pc:docMk/>
          <pc:sldMk cId="1543636220" sldId="344"/>
        </pc:sldMkLst>
        <pc:spChg chg="mod">
          <ac:chgData name="Paul O'Dowd" userId="f37f58e5-1e70-49c2-9437-c035a60b1b3d" providerId="ADAL" clId="{85DC96F5-1E06-444B-BEAC-99B34B649418}" dt="2019-11-04T16:32:10.917" v="3255" actId="20577"/>
          <ac:spMkLst>
            <pc:docMk/>
            <pc:sldMk cId="1543636220" sldId="344"/>
            <ac:spMk id="2" creationId="{A639E3AA-D41E-419C-BFDC-7CB4A40BD2AE}"/>
          </ac:spMkLst>
        </pc:spChg>
        <pc:spChg chg="del">
          <ac:chgData name="Paul O'Dowd" userId="f37f58e5-1e70-49c2-9437-c035a60b1b3d" providerId="ADAL" clId="{85DC96F5-1E06-444B-BEAC-99B34B649418}" dt="2019-11-04T11:09:11.327" v="1565" actId="478"/>
          <ac:spMkLst>
            <pc:docMk/>
            <pc:sldMk cId="1543636220" sldId="344"/>
            <ac:spMk id="3" creationId="{954A4CE9-45B5-408B-8564-294A447EB67E}"/>
          </ac:spMkLst>
        </pc:spChg>
      </pc:sldChg>
      <pc:sldChg chg="modSp add">
        <pc:chgData name="Paul O'Dowd" userId="f37f58e5-1e70-49c2-9437-c035a60b1b3d" providerId="ADAL" clId="{85DC96F5-1E06-444B-BEAC-99B34B649418}" dt="2019-11-04T16:23:25.599" v="3190" actId="20577"/>
        <pc:sldMkLst>
          <pc:docMk/>
          <pc:sldMk cId="2241643200" sldId="345"/>
        </pc:sldMkLst>
        <pc:spChg chg="mod">
          <ac:chgData name="Paul O'Dowd" userId="f37f58e5-1e70-49c2-9437-c035a60b1b3d" providerId="ADAL" clId="{85DC96F5-1E06-444B-BEAC-99B34B649418}" dt="2019-11-04T16:23:25.599" v="3190" actId="20577"/>
          <ac:spMkLst>
            <pc:docMk/>
            <pc:sldMk cId="2241643200" sldId="345"/>
            <ac:spMk id="2" creationId="{614CC998-3674-42FE-86A6-270884E2FFFB}"/>
          </ac:spMkLst>
        </pc:spChg>
      </pc:sldChg>
      <pc:sldChg chg="delSp modSp add">
        <pc:chgData name="Paul O'Dowd" userId="f37f58e5-1e70-49c2-9437-c035a60b1b3d" providerId="ADAL" clId="{85DC96F5-1E06-444B-BEAC-99B34B649418}" dt="2019-11-04T11:09:36.312" v="1572" actId="478"/>
        <pc:sldMkLst>
          <pc:docMk/>
          <pc:sldMk cId="1814526053" sldId="346"/>
        </pc:sldMkLst>
        <pc:spChg chg="mod">
          <ac:chgData name="Paul O'Dowd" userId="f37f58e5-1e70-49c2-9437-c035a60b1b3d" providerId="ADAL" clId="{85DC96F5-1E06-444B-BEAC-99B34B649418}" dt="2019-11-04T11:09:33.562" v="1571" actId="20577"/>
          <ac:spMkLst>
            <pc:docMk/>
            <pc:sldMk cId="1814526053" sldId="346"/>
            <ac:spMk id="2" creationId="{6C740BCE-FBE2-48F7-94F5-34380ABE5AC5}"/>
          </ac:spMkLst>
        </pc:spChg>
        <pc:spChg chg="del">
          <ac:chgData name="Paul O'Dowd" userId="f37f58e5-1e70-49c2-9437-c035a60b1b3d" providerId="ADAL" clId="{85DC96F5-1E06-444B-BEAC-99B34B649418}" dt="2019-11-04T11:09:36.312" v="1572" actId="478"/>
          <ac:spMkLst>
            <pc:docMk/>
            <pc:sldMk cId="1814526053" sldId="346"/>
            <ac:spMk id="3" creationId="{E33CFE63-C148-4133-8127-5354734678EB}"/>
          </ac:spMkLst>
        </pc:spChg>
      </pc:sldChg>
      <pc:sldChg chg="addSp delSp modSp add">
        <pc:chgData name="Paul O'Dowd" userId="f37f58e5-1e70-49c2-9437-c035a60b1b3d" providerId="ADAL" clId="{85DC96F5-1E06-444B-BEAC-99B34B649418}" dt="2019-11-04T11:12:02.106" v="1622" actId="1076"/>
        <pc:sldMkLst>
          <pc:docMk/>
          <pc:sldMk cId="3478754919" sldId="347"/>
        </pc:sldMkLst>
        <pc:spChg chg="mod">
          <ac:chgData name="Paul O'Dowd" userId="f37f58e5-1e70-49c2-9437-c035a60b1b3d" providerId="ADAL" clId="{85DC96F5-1E06-444B-BEAC-99B34B649418}" dt="2019-11-04T11:11:42.222" v="1620" actId="20577"/>
          <ac:spMkLst>
            <pc:docMk/>
            <pc:sldMk cId="3478754919" sldId="347"/>
            <ac:spMk id="2" creationId="{095156F9-7349-462B-81A9-6D19D2A16CD7}"/>
          </ac:spMkLst>
        </pc:spChg>
        <pc:spChg chg="del">
          <ac:chgData name="Paul O'Dowd" userId="f37f58e5-1e70-49c2-9437-c035a60b1b3d" providerId="ADAL" clId="{85DC96F5-1E06-444B-BEAC-99B34B649418}" dt="2019-11-04T11:11:13.349" v="1593" actId="478"/>
          <ac:spMkLst>
            <pc:docMk/>
            <pc:sldMk cId="3478754919" sldId="347"/>
            <ac:spMk id="3" creationId="{9685D694-E1BE-4D6E-BE15-C13F8A426D7D}"/>
          </ac:spMkLst>
        </pc:spChg>
        <pc:picChg chg="add mod modCrop">
          <ac:chgData name="Paul O'Dowd" userId="f37f58e5-1e70-49c2-9437-c035a60b1b3d" providerId="ADAL" clId="{85DC96F5-1E06-444B-BEAC-99B34B649418}" dt="2019-11-04T11:12:02.106" v="1622" actId="1076"/>
          <ac:picMkLst>
            <pc:docMk/>
            <pc:sldMk cId="3478754919" sldId="347"/>
            <ac:picMk id="4" creationId="{0E710A36-DA79-4471-B5B3-4677D4DB4BBF}"/>
          </ac:picMkLst>
        </pc:picChg>
      </pc:sldChg>
      <pc:sldChg chg="addSp delSp modSp add">
        <pc:chgData name="Paul O'Dowd" userId="f37f58e5-1e70-49c2-9437-c035a60b1b3d" providerId="ADAL" clId="{85DC96F5-1E06-444B-BEAC-99B34B649418}" dt="2019-11-05T09:32:01.783" v="3893" actId="113"/>
        <pc:sldMkLst>
          <pc:docMk/>
          <pc:sldMk cId="1104876359" sldId="348"/>
        </pc:sldMkLst>
        <pc:spChg chg="mod">
          <ac:chgData name="Paul O'Dowd" userId="f37f58e5-1e70-49c2-9437-c035a60b1b3d" providerId="ADAL" clId="{85DC96F5-1E06-444B-BEAC-99B34B649418}" dt="2019-11-04T12:08:41.332" v="1801" actId="20577"/>
          <ac:spMkLst>
            <pc:docMk/>
            <pc:sldMk cId="1104876359" sldId="348"/>
            <ac:spMk id="2" creationId="{0C9A8A3D-9F12-4587-81B1-34EAE4CCFA8E}"/>
          </ac:spMkLst>
        </pc:spChg>
        <pc:spChg chg="del">
          <ac:chgData name="Paul O'Dowd" userId="f37f58e5-1e70-49c2-9437-c035a60b1b3d" providerId="ADAL" clId="{85DC96F5-1E06-444B-BEAC-99B34B649418}" dt="2019-11-04T12:08:44.220" v="1802" actId="478"/>
          <ac:spMkLst>
            <pc:docMk/>
            <pc:sldMk cId="1104876359" sldId="348"/>
            <ac:spMk id="3" creationId="{0511373C-8ADC-4D82-BBB2-362B4DDBD2D2}"/>
          </ac:spMkLst>
        </pc:spChg>
        <pc:spChg chg="add mod">
          <ac:chgData name="Paul O'Dowd" userId="f37f58e5-1e70-49c2-9437-c035a60b1b3d" providerId="ADAL" clId="{85DC96F5-1E06-444B-BEAC-99B34B649418}" dt="2019-11-05T09:32:01.783" v="3893" actId="113"/>
          <ac:spMkLst>
            <pc:docMk/>
            <pc:sldMk cId="1104876359" sldId="348"/>
            <ac:spMk id="5" creationId="{C948FD2F-7D41-4E8B-8323-FD96EF7A2C21}"/>
          </ac:spMkLst>
        </pc:spChg>
        <pc:picChg chg="add mod modCrop">
          <ac:chgData name="Paul O'Dowd" userId="f37f58e5-1e70-49c2-9437-c035a60b1b3d" providerId="ADAL" clId="{85DC96F5-1E06-444B-BEAC-99B34B649418}" dt="2019-11-05T09:31:17.681" v="3806" actId="1076"/>
          <ac:picMkLst>
            <pc:docMk/>
            <pc:sldMk cId="1104876359" sldId="348"/>
            <ac:picMk id="4" creationId="{49947025-C694-4F94-B96D-D20D21D66748}"/>
          </ac:picMkLst>
        </pc:picChg>
      </pc:sldChg>
      <pc:sldChg chg="addSp delSp modSp add del">
        <pc:chgData name="Paul O'Dowd" userId="f37f58e5-1e70-49c2-9437-c035a60b1b3d" providerId="ADAL" clId="{85DC96F5-1E06-444B-BEAC-99B34B649418}" dt="2019-11-04T12:16:18.231" v="2045" actId="47"/>
        <pc:sldMkLst>
          <pc:docMk/>
          <pc:sldMk cId="850425463" sldId="349"/>
        </pc:sldMkLst>
        <pc:spChg chg="mod">
          <ac:chgData name="Paul O'Dowd" userId="f37f58e5-1e70-49c2-9437-c035a60b1b3d" providerId="ADAL" clId="{85DC96F5-1E06-444B-BEAC-99B34B649418}" dt="2019-11-04T12:16:03.370" v="2041" actId="208"/>
          <ac:spMkLst>
            <pc:docMk/>
            <pc:sldMk cId="850425463" sldId="349"/>
            <ac:spMk id="5" creationId="{EEA6DAA3-F9B5-4FCB-B10E-AEB22EC1BB66}"/>
          </ac:spMkLst>
        </pc:spChg>
        <pc:spChg chg="mod">
          <ac:chgData name="Paul O'Dowd" userId="f37f58e5-1e70-49c2-9437-c035a60b1b3d" providerId="ADAL" clId="{85DC96F5-1E06-444B-BEAC-99B34B649418}" dt="2019-11-04T12:16:03.370" v="2041" actId="208"/>
          <ac:spMkLst>
            <pc:docMk/>
            <pc:sldMk cId="850425463" sldId="349"/>
            <ac:spMk id="11" creationId="{6FF502A1-11E1-4E65-9542-1FA97C1C0B64}"/>
          </ac:spMkLst>
        </pc:spChg>
        <pc:spChg chg="mod">
          <ac:chgData name="Paul O'Dowd" userId="f37f58e5-1e70-49c2-9437-c035a60b1b3d" providerId="ADAL" clId="{85DC96F5-1E06-444B-BEAC-99B34B649418}" dt="2019-11-04T12:14:53.643" v="2025" actId="14100"/>
          <ac:spMkLst>
            <pc:docMk/>
            <pc:sldMk cId="850425463" sldId="349"/>
            <ac:spMk id="12" creationId="{DDEEAC3F-5DBA-48C8-B757-C3C0DC710B2C}"/>
          </ac:spMkLst>
        </pc:spChg>
        <pc:spChg chg="del">
          <ac:chgData name="Paul O'Dowd" userId="f37f58e5-1e70-49c2-9437-c035a60b1b3d" providerId="ADAL" clId="{85DC96F5-1E06-444B-BEAC-99B34B649418}" dt="2019-11-04T12:15:20.817" v="2030" actId="478"/>
          <ac:spMkLst>
            <pc:docMk/>
            <pc:sldMk cId="850425463" sldId="349"/>
            <ac:spMk id="13" creationId="{17FC141B-0B86-47BA-A55C-F9D10A7AB134}"/>
          </ac:spMkLst>
        </pc:spChg>
        <pc:spChg chg="mod">
          <ac:chgData name="Paul O'Dowd" userId="f37f58e5-1e70-49c2-9437-c035a60b1b3d" providerId="ADAL" clId="{85DC96F5-1E06-444B-BEAC-99B34B649418}" dt="2019-11-04T12:16:04.874" v="2044" actId="693"/>
          <ac:spMkLst>
            <pc:docMk/>
            <pc:sldMk cId="850425463" sldId="349"/>
            <ac:spMk id="14" creationId="{E8E9473B-0015-4688-B7AE-EB66E9F3EB3A}"/>
          </ac:spMkLst>
        </pc:spChg>
        <pc:spChg chg="add mod">
          <ac:chgData name="Paul O'Dowd" userId="f37f58e5-1e70-49c2-9437-c035a60b1b3d" providerId="ADAL" clId="{85DC96F5-1E06-444B-BEAC-99B34B649418}" dt="2019-11-04T12:15:30.430" v="2034" actId="14100"/>
          <ac:spMkLst>
            <pc:docMk/>
            <pc:sldMk cId="850425463" sldId="349"/>
            <ac:spMk id="17" creationId="{D3516D2C-6980-403C-8ADC-27928125F676}"/>
          </ac:spMkLst>
        </pc:spChg>
        <pc:spChg chg="del">
          <ac:chgData name="Paul O'Dowd" userId="f37f58e5-1e70-49c2-9437-c035a60b1b3d" providerId="ADAL" clId="{85DC96F5-1E06-444B-BEAC-99B34B649418}" dt="2019-11-04T12:15:21.664" v="2031" actId="478"/>
          <ac:spMkLst>
            <pc:docMk/>
            <pc:sldMk cId="850425463" sldId="349"/>
            <ac:spMk id="22" creationId="{F01F3B34-12D1-4893-8CE1-D6945F810C9C}"/>
          </ac:spMkLst>
        </pc:spChg>
        <pc:grpChg chg="mod">
          <ac:chgData name="Paul O'Dowd" userId="f37f58e5-1e70-49c2-9437-c035a60b1b3d" providerId="ADAL" clId="{85DC96F5-1E06-444B-BEAC-99B34B649418}" dt="2019-11-04T12:14:49.775" v="2024" actId="1076"/>
          <ac:grpSpMkLst>
            <pc:docMk/>
            <pc:sldMk cId="850425463" sldId="349"/>
            <ac:grpSpMk id="15" creationId="{A8270D3C-061A-41AC-B4E2-0C7918F38B91}"/>
          </ac:grpSpMkLst>
        </pc:grpChg>
      </pc:sldChg>
      <pc:sldChg chg="addSp delSp modSp add">
        <pc:chgData name="Paul O'Dowd" userId="f37f58e5-1e70-49c2-9437-c035a60b1b3d" providerId="ADAL" clId="{85DC96F5-1E06-444B-BEAC-99B34B649418}" dt="2019-11-04T12:22:28.861" v="2144" actId="20577"/>
        <pc:sldMkLst>
          <pc:docMk/>
          <pc:sldMk cId="3770268890" sldId="349"/>
        </pc:sldMkLst>
        <pc:spChg chg="mod">
          <ac:chgData name="Paul O'Dowd" userId="f37f58e5-1e70-49c2-9437-c035a60b1b3d" providerId="ADAL" clId="{85DC96F5-1E06-444B-BEAC-99B34B649418}" dt="2019-11-04T12:22:28.861" v="2144" actId="20577"/>
          <ac:spMkLst>
            <pc:docMk/>
            <pc:sldMk cId="3770268890" sldId="349"/>
            <ac:spMk id="2" creationId="{9E424F4D-6796-4354-BCD3-9DAD49000C3E}"/>
          </ac:spMkLst>
        </pc:spChg>
        <pc:spChg chg="add mod">
          <ac:chgData name="Paul O'Dowd" userId="f37f58e5-1e70-49c2-9437-c035a60b1b3d" providerId="ADAL" clId="{85DC96F5-1E06-444B-BEAC-99B34B649418}" dt="2019-11-04T12:20:49.334" v="2087" actId="1076"/>
          <ac:spMkLst>
            <pc:docMk/>
            <pc:sldMk cId="3770268890" sldId="349"/>
            <ac:spMk id="3" creationId="{C633D7B1-19B6-4FFC-B4D5-DB22D253D565}"/>
          </ac:spMkLst>
        </pc:spChg>
        <pc:spChg chg="del">
          <ac:chgData name="Paul O'Dowd" userId="f37f58e5-1e70-49c2-9437-c035a60b1b3d" providerId="ADAL" clId="{85DC96F5-1E06-444B-BEAC-99B34B649418}" dt="2019-11-04T12:20:41.306" v="2085" actId="478"/>
          <ac:spMkLst>
            <pc:docMk/>
            <pc:sldMk cId="3770268890" sldId="349"/>
            <ac:spMk id="67" creationId="{0526B7A0-6754-48B4-AABB-8C76CC48F8F0}"/>
          </ac:spMkLst>
        </pc:spChg>
        <pc:spChg chg="del">
          <ac:chgData name="Paul O'Dowd" userId="f37f58e5-1e70-49c2-9437-c035a60b1b3d" providerId="ADAL" clId="{85DC96F5-1E06-444B-BEAC-99B34B649418}" dt="2019-11-04T12:20:18.090" v="2079" actId="478"/>
          <ac:spMkLst>
            <pc:docMk/>
            <pc:sldMk cId="3770268890" sldId="349"/>
            <ac:spMk id="68" creationId="{B577DBD3-0AFC-4743-B171-8207DBBC4658}"/>
          </ac:spMkLst>
        </pc:spChg>
        <pc:spChg chg="del">
          <ac:chgData name="Paul O'Dowd" userId="f37f58e5-1e70-49c2-9437-c035a60b1b3d" providerId="ADAL" clId="{85DC96F5-1E06-444B-BEAC-99B34B649418}" dt="2019-11-04T12:20:16.953" v="2077" actId="478"/>
          <ac:spMkLst>
            <pc:docMk/>
            <pc:sldMk cId="3770268890" sldId="349"/>
            <ac:spMk id="69" creationId="{AE6A0E2A-A529-4A21-9283-83FF95E9820A}"/>
          </ac:spMkLst>
        </pc:spChg>
        <pc:spChg chg="del">
          <ac:chgData name="Paul O'Dowd" userId="f37f58e5-1e70-49c2-9437-c035a60b1b3d" providerId="ADAL" clId="{85DC96F5-1E06-444B-BEAC-99B34B649418}" dt="2019-11-04T12:20:17.457" v="2078" actId="478"/>
          <ac:spMkLst>
            <pc:docMk/>
            <pc:sldMk cId="3770268890" sldId="349"/>
            <ac:spMk id="70" creationId="{C74D3904-429C-4C56-9124-CD5735930F0C}"/>
          </ac:spMkLst>
        </pc:spChg>
        <pc:spChg chg="del">
          <ac:chgData name="Paul O'Dowd" userId="f37f58e5-1e70-49c2-9437-c035a60b1b3d" providerId="ADAL" clId="{85DC96F5-1E06-444B-BEAC-99B34B649418}" dt="2019-11-04T12:20:18.545" v="2080" actId="478"/>
          <ac:spMkLst>
            <pc:docMk/>
            <pc:sldMk cId="3770268890" sldId="349"/>
            <ac:spMk id="71" creationId="{16D9A2F1-0253-437F-848E-A61ACBB0C2A6}"/>
          </ac:spMkLst>
        </pc:spChg>
        <pc:spChg chg="add mod">
          <ac:chgData name="Paul O'Dowd" userId="f37f58e5-1e70-49c2-9437-c035a60b1b3d" providerId="ADAL" clId="{85DC96F5-1E06-444B-BEAC-99B34B649418}" dt="2019-11-04T12:21:08.542" v="2090" actId="14100"/>
          <ac:spMkLst>
            <pc:docMk/>
            <pc:sldMk cId="3770268890" sldId="349"/>
            <ac:spMk id="72" creationId="{C075180A-3B74-4319-AF2E-1E76A2411DC0}"/>
          </ac:spMkLst>
        </pc:spChg>
        <pc:spChg chg="add mod">
          <ac:chgData name="Paul O'Dowd" userId="f37f58e5-1e70-49c2-9437-c035a60b1b3d" providerId="ADAL" clId="{85DC96F5-1E06-444B-BEAC-99B34B649418}" dt="2019-11-04T12:22:14.295" v="2099" actId="1038"/>
          <ac:spMkLst>
            <pc:docMk/>
            <pc:sldMk cId="3770268890" sldId="349"/>
            <ac:spMk id="73" creationId="{94843FDE-48A3-4756-90C1-40F3B4075F3B}"/>
          </ac:spMkLst>
        </pc:spChg>
        <pc:spChg chg="add mod">
          <ac:chgData name="Paul O'Dowd" userId="f37f58e5-1e70-49c2-9437-c035a60b1b3d" providerId="ADAL" clId="{85DC96F5-1E06-444B-BEAC-99B34B649418}" dt="2019-11-04T12:21:37.304" v="2098" actId="14100"/>
          <ac:spMkLst>
            <pc:docMk/>
            <pc:sldMk cId="3770268890" sldId="349"/>
            <ac:spMk id="74" creationId="{D85D598C-41C9-48F0-91F2-F91F6AB7416D}"/>
          </ac:spMkLst>
        </pc:spChg>
      </pc:sldChg>
      <pc:sldChg chg="addSp delSp modSp add del">
        <pc:chgData name="Paul O'Dowd" userId="f37f58e5-1e70-49c2-9437-c035a60b1b3d" providerId="ADAL" clId="{85DC96F5-1E06-444B-BEAC-99B34B649418}" dt="2019-11-04T12:38:33.550" v="2365" actId="47"/>
        <pc:sldMkLst>
          <pc:docMk/>
          <pc:sldMk cId="2093599981" sldId="350"/>
        </pc:sldMkLst>
        <pc:spChg chg="del">
          <ac:chgData name="Paul O'Dowd" userId="f37f58e5-1e70-49c2-9437-c035a60b1b3d" providerId="ADAL" clId="{85DC96F5-1E06-444B-BEAC-99B34B649418}" dt="2019-11-04T12:27:14.525" v="2212" actId="478"/>
          <ac:spMkLst>
            <pc:docMk/>
            <pc:sldMk cId="2093599981" sldId="350"/>
            <ac:spMk id="2" creationId="{50CDCEB9-1ECC-4E34-A752-E2AE6F3DFAEF}"/>
          </ac:spMkLst>
        </pc:spChg>
        <pc:spChg chg="del">
          <ac:chgData name="Paul O'Dowd" userId="f37f58e5-1e70-49c2-9437-c035a60b1b3d" providerId="ADAL" clId="{85DC96F5-1E06-444B-BEAC-99B34B649418}" dt="2019-11-04T12:27:13.150" v="2211" actId="478"/>
          <ac:spMkLst>
            <pc:docMk/>
            <pc:sldMk cId="2093599981" sldId="350"/>
            <ac:spMk id="3" creationId="{E4CB529E-5BE0-4E76-9F7B-C7FAD06F3319}"/>
          </ac:spMkLst>
        </pc:spChg>
        <pc:spChg chg="add mod">
          <ac:chgData name="Paul O'Dowd" userId="f37f58e5-1e70-49c2-9437-c035a60b1b3d" providerId="ADAL" clId="{85DC96F5-1E06-444B-BEAC-99B34B649418}" dt="2019-11-04T12:28:50.192" v="2257" actId="1076"/>
          <ac:spMkLst>
            <pc:docMk/>
            <pc:sldMk cId="2093599981" sldId="350"/>
            <ac:spMk id="4" creationId="{2D1F4EF4-46CA-49A3-9AAE-F92A8F3E6603}"/>
          </ac:spMkLst>
        </pc:spChg>
        <pc:spChg chg="add del mod">
          <ac:chgData name="Paul O'Dowd" userId="f37f58e5-1e70-49c2-9437-c035a60b1b3d" providerId="ADAL" clId="{85DC96F5-1E06-444B-BEAC-99B34B649418}" dt="2019-11-04T12:28:08.942" v="2242" actId="478"/>
          <ac:spMkLst>
            <pc:docMk/>
            <pc:sldMk cId="2093599981" sldId="350"/>
            <ac:spMk id="30" creationId="{BE02CD52-F524-4C04-8826-3A93BF299A23}"/>
          </ac:spMkLst>
        </pc:spChg>
        <pc:spChg chg="add del mod">
          <ac:chgData name="Paul O'Dowd" userId="f37f58e5-1e70-49c2-9437-c035a60b1b3d" providerId="ADAL" clId="{85DC96F5-1E06-444B-BEAC-99B34B649418}" dt="2019-11-04T12:29:51.396" v="2268" actId="478"/>
          <ac:spMkLst>
            <pc:docMk/>
            <pc:sldMk cId="2093599981" sldId="350"/>
            <ac:spMk id="31" creationId="{D7CBC16B-69FA-4D66-84F9-7F74BB95757F}"/>
          </ac:spMkLst>
        </pc:spChg>
        <pc:spChg chg="add del mod">
          <ac:chgData name="Paul O'Dowd" userId="f37f58e5-1e70-49c2-9437-c035a60b1b3d" providerId="ADAL" clId="{85DC96F5-1E06-444B-BEAC-99B34B649418}" dt="2019-11-04T12:29:51.396" v="2268" actId="478"/>
          <ac:spMkLst>
            <pc:docMk/>
            <pc:sldMk cId="2093599981" sldId="350"/>
            <ac:spMk id="32" creationId="{093690D0-15C1-4AA8-A5EF-336CC539DD7D}"/>
          </ac:spMkLst>
        </pc:spChg>
        <pc:spChg chg="add del mod">
          <ac:chgData name="Paul O'Dowd" userId="f37f58e5-1e70-49c2-9437-c035a60b1b3d" providerId="ADAL" clId="{85DC96F5-1E06-444B-BEAC-99B34B649418}" dt="2019-11-04T12:29:51.396" v="2268" actId="478"/>
          <ac:spMkLst>
            <pc:docMk/>
            <pc:sldMk cId="2093599981" sldId="350"/>
            <ac:spMk id="33" creationId="{53A7DAAF-041D-4C0E-ACDA-582E3233946A}"/>
          </ac:spMkLst>
        </pc:spChg>
        <pc:spChg chg="add del mod">
          <ac:chgData name="Paul O'Dowd" userId="f37f58e5-1e70-49c2-9437-c035a60b1b3d" providerId="ADAL" clId="{85DC96F5-1E06-444B-BEAC-99B34B649418}" dt="2019-11-04T12:29:51.396" v="2268" actId="478"/>
          <ac:spMkLst>
            <pc:docMk/>
            <pc:sldMk cId="2093599981" sldId="350"/>
            <ac:spMk id="34" creationId="{91307702-3F9D-4B20-86CE-043DA2F122F0}"/>
          </ac:spMkLst>
        </pc:spChg>
        <pc:spChg chg="add del mod">
          <ac:chgData name="Paul O'Dowd" userId="f37f58e5-1e70-49c2-9437-c035a60b1b3d" providerId="ADAL" clId="{85DC96F5-1E06-444B-BEAC-99B34B649418}" dt="2019-11-04T12:29:51.396" v="2268" actId="478"/>
          <ac:spMkLst>
            <pc:docMk/>
            <pc:sldMk cId="2093599981" sldId="350"/>
            <ac:spMk id="35" creationId="{4A0356C5-C92F-4917-B5BC-E8880CA1F543}"/>
          </ac:spMkLst>
        </pc:spChg>
        <pc:spChg chg="add del mod">
          <ac:chgData name="Paul O'Dowd" userId="f37f58e5-1e70-49c2-9437-c035a60b1b3d" providerId="ADAL" clId="{85DC96F5-1E06-444B-BEAC-99B34B649418}" dt="2019-11-04T12:29:51.396" v="2268" actId="478"/>
          <ac:spMkLst>
            <pc:docMk/>
            <pc:sldMk cId="2093599981" sldId="350"/>
            <ac:spMk id="36" creationId="{0B7E9D94-6374-4F6B-86E2-DF104D8392F7}"/>
          </ac:spMkLst>
        </pc:spChg>
        <pc:spChg chg="add del mod">
          <ac:chgData name="Paul O'Dowd" userId="f37f58e5-1e70-49c2-9437-c035a60b1b3d" providerId="ADAL" clId="{85DC96F5-1E06-444B-BEAC-99B34B649418}" dt="2019-11-04T12:29:51.396" v="2268" actId="478"/>
          <ac:spMkLst>
            <pc:docMk/>
            <pc:sldMk cId="2093599981" sldId="350"/>
            <ac:spMk id="37" creationId="{D91AA46A-8876-4936-AB24-D3A462410D87}"/>
          </ac:spMkLst>
        </pc:spChg>
        <pc:spChg chg="add del mod">
          <ac:chgData name="Paul O'Dowd" userId="f37f58e5-1e70-49c2-9437-c035a60b1b3d" providerId="ADAL" clId="{85DC96F5-1E06-444B-BEAC-99B34B649418}" dt="2019-11-04T12:29:51.396" v="2268" actId="478"/>
          <ac:spMkLst>
            <pc:docMk/>
            <pc:sldMk cId="2093599981" sldId="350"/>
            <ac:spMk id="38" creationId="{1C3A8D8A-9BC7-4DF1-BECF-F4F191C100F9}"/>
          </ac:spMkLst>
        </pc:spChg>
        <pc:spChg chg="add del mod">
          <ac:chgData name="Paul O'Dowd" userId="f37f58e5-1e70-49c2-9437-c035a60b1b3d" providerId="ADAL" clId="{85DC96F5-1E06-444B-BEAC-99B34B649418}" dt="2019-11-04T12:29:51.396" v="2268" actId="478"/>
          <ac:spMkLst>
            <pc:docMk/>
            <pc:sldMk cId="2093599981" sldId="350"/>
            <ac:spMk id="39" creationId="{D1398A58-45E0-4131-AD2C-F63E4C07E6BA}"/>
          </ac:spMkLst>
        </pc:spChg>
        <pc:spChg chg="add del mod">
          <ac:chgData name="Paul O'Dowd" userId="f37f58e5-1e70-49c2-9437-c035a60b1b3d" providerId="ADAL" clId="{85DC96F5-1E06-444B-BEAC-99B34B649418}" dt="2019-11-04T12:29:51.396" v="2268" actId="478"/>
          <ac:spMkLst>
            <pc:docMk/>
            <pc:sldMk cId="2093599981" sldId="350"/>
            <ac:spMk id="40" creationId="{C59777AD-E6BF-4163-9BA7-245643DF3EAA}"/>
          </ac:spMkLst>
        </pc:spChg>
        <pc:spChg chg="add del mod">
          <ac:chgData name="Paul O'Dowd" userId="f37f58e5-1e70-49c2-9437-c035a60b1b3d" providerId="ADAL" clId="{85DC96F5-1E06-444B-BEAC-99B34B649418}" dt="2019-11-04T12:29:51.396" v="2268" actId="478"/>
          <ac:spMkLst>
            <pc:docMk/>
            <pc:sldMk cId="2093599981" sldId="350"/>
            <ac:spMk id="41" creationId="{C4E0C327-7391-449E-8253-9E4C3359C0FC}"/>
          </ac:spMkLst>
        </pc:spChg>
        <pc:spChg chg="add del mod">
          <ac:chgData name="Paul O'Dowd" userId="f37f58e5-1e70-49c2-9437-c035a60b1b3d" providerId="ADAL" clId="{85DC96F5-1E06-444B-BEAC-99B34B649418}" dt="2019-11-04T12:29:51.396" v="2268" actId="478"/>
          <ac:spMkLst>
            <pc:docMk/>
            <pc:sldMk cId="2093599981" sldId="350"/>
            <ac:spMk id="42" creationId="{6E90948D-AF6E-4F04-8993-3949247125E9}"/>
          </ac:spMkLst>
        </pc:spChg>
        <pc:spChg chg="add del mod">
          <ac:chgData name="Paul O'Dowd" userId="f37f58e5-1e70-49c2-9437-c035a60b1b3d" providerId="ADAL" clId="{85DC96F5-1E06-444B-BEAC-99B34B649418}" dt="2019-11-04T12:29:51.396" v="2268" actId="478"/>
          <ac:spMkLst>
            <pc:docMk/>
            <pc:sldMk cId="2093599981" sldId="350"/>
            <ac:spMk id="43" creationId="{7775CB29-582C-4850-BF21-08BE2D03CC85}"/>
          </ac:spMkLst>
        </pc:spChg>
        <pc:spChg chg="add del mod">
          <ac:chgData name="Paul O'Dowd" userId="f37f58e5-1e70-49c2-9437-c035a60b1b3d" providerId="ADAL" clId="{85DC96F5-1E06-444B-BEAC-99B34B649418}" dt="2019-11-04T12:29:51.396" v="2268" actId="478"/>
          <ac:spMkLst>
            <pc:docMk/>
            <pc:sldMk cId="2093599981" sldId="350"/>
            <ac:spMk id="44" creationId="{86B98CF2-84B8-4ADC-949E-6742346F2388}"/>
          </ac:spMkLst>
        </pc:spChg>
        <pc:spChg chg="add del mod">
          <ac:chgData name="Paul O'Dowd" userId="f37f58e5-1e70-49c2-9437-c035a60b1b3d" providerId="ADAL" clId="{85DC96F5-1E06-444B-BEAC-99B34B649418}" dt="2019-11-04T12:29:51.396" v="2268" actId="478"/>
          <ac:spMkLst>
            <pc:docMk/>
            <pc:sldMk cId="2093599981" sldId="350"/>
            <ac:spMk id="45" creationId="{E9E6FFBD-2835-4E3E-BEB7-EBEA5B113A2F}"/>
          </ac:spMkLst>
        </pc:spChg>
        <pc:spChg chg="add del mod">
          <ac:chgData name="Paul O'Dowd" userId="f37f58e5-1e70-49c2-9437-c035a60b1b3d" providerId="ADAL" clId="{85DC96F5-1E06-444B-BEAC-99B34B649418}" dt="2019-11-04T12:29:51.396" v="2268" actId="478"/>
          <ac:spMkLst>
            <pc:docMk/>
            <pc:sldMk cId="2093599981" sldId="350"/>
            <ac:spMk id="46" creationId="{46B87211-4CD2-41D2-8176-8A25B18F3232}"/>
          </ac:spMkLst>
        </pc:spChg>
        <pc:spChg chg="add del mod">
          <ac:chgData name="Paul O'Dowd" userId="f37f58e5-1e70-49c2-9437-c035a60b1b3d" providerId="ADAL" clId="{85DC96F5-1E06-444B-BEAC-99B34B649418}" dt="2019-11-04T12:29:51.396" v="2268" actId="478"/>
          <ac:spMkLst>
            <pc:docMk/>
            <pc:sldMk cId="2093599981" sldId="350"/>
            <ac:spMk id="47" creationId="{CE1F1060-1630-4192-A3F5-B05ECE2584A0}"/>
          </ac:spMkLst>
        </pc:spChg>
        <pc:spChg chg="add del mod">
          <ac:chgData name="Paul O'Dowd" userId="f37f58e5-1e70-49c2-9437-c035a60b1b3d" providerId="ADAL" clId="{85DC96F5-1E06-444B-BEAC-99B34B649418}" dt="2019-11-04T12:29:51.396" v="2268" actId="478"/>
          <ac:spMkLst>
            <pc:docMk/>
            <pc:sldMk cId="2093599981" sldId="350"/>
            <ac:spMk id="48" creationId="{F5B623AB-AEAA-4513-B2E3-E28F81CFE147}"/>
          </ac:spMkLst>
        </pc:spChg>
        <pc:spChg chg="add del mod">
          <ac:chgData name="Paul O'Dowd" userId="f37f58e5-1e70-49c2-9437-c035a60b1b3d" providerId="ADAL" clId="{85DC96F5-1E06-444B-BEAC-99B34B649418}" dt="2019-11-04T12:29:51.396" v="2268" actId="478"/>
          <ac:spMkLst>
            <pc:docMk/>
            <pc:sldMk cId="2093599981" sldId="350"/>
            <ac:spMk id="49" creationId="{820A730E-2B2D-4121-A6C3-ABAE5D942DF7}"/>
          </ac:spMkLst>
        </pc:spChg>
        <pc:spChg chg="add del mod">
          <ac:chgData name="Paul O'Dowd" userId="f37f58e5-1e70-49c2-9437-c035a60b1b3d" providerId="ADAL" clId="{85DC96F5-1E06-444B-BEAC-99B34B649418}" dt="2019-11-04T12:29:51.396" v="2268" actId="478"/>
          <ac:spMkLst>
            <pc:docMk/>
            <pc:sldMk cId="2093599981" sldId="350"/>
            <ac:spMk id="50" creationId="{AEC75E0C-BB8E-4F6E-8BDA-61535EEDC900}"/>
          </ac:spMkLst>
        </pc:spChg>
        <pc:spChg chg="add del mod">
          <ac:chgData name="Paul O'Dowd" userId="f37f58e5-1e70-49c2-9437-c035a60b1b3d" providerId="ADAL" clId="{85DC96F5-1E06-444B-BEAC-99B34B649418}" dt="2019-11-04T12:29:51.396" v="2268" actId="478"/>
          <ac:spMkLst>
            <pc:docMk/>
            <pc:sldMk cId="2093599981" sldId="350"/>
            <ac:spMk id="51" creationId="{4C2332C0-937F-45A5-A78F-AF27B1C0BF21}"/>
          </ac:spMkLst>
        </pc:spChg>
        <pc:spChg chg="add del mod">
          <ac:chgData name="Paul O'Dowd" userId="f37f58e5-1e70-49c2-9437-c035a60b1b3d" providerId="ADAL" clId="{85DC96F5-1E06-444B-BEAC-99B34B649418}" dt="2019-11-04T12:29:51.396" v="2268" actId="478"/>
          <ac:spMkLst>
            <pc:docMk/>
            <pc:sldMk cId="2093599981" sldId="350"/>
            <ac:spMk id="52" creationId="{E5FA71D1-7E6D-43BE-9EE3-9C330EA20CC5}"/>
          </ac:spMkLst>
        </pc:spChg>
        <pc:spChg chg="add del mod">
          <ac:chgData name="Paul O'Dowd" userId="f37f58e5-1e70-49c2-9437-c035a60b1b3d" providerId="ADAL" clId="{85DC96F5-1E06-444B-BEAC-99B34B649418}" dt="2019-11-04T12:29:51.396" v="2268" actId="478"/>
          <ac:spMkLst>
            <pc:docMk/>
            <pc:sldMk cId="2093599981" sldId="350"/>
            <ac:spMk id="53" creationId="{CC4CF942-8BF4-4BDA-838B-277CB433E854}"/>
          </ac:spMkLst>
        </pc:spChg>
        <pc:spChg chg="add del mod">
          <ac:chgData name="Paul O'Dowd" userId="f37f58e5-1e70-49c2-9437-c035a60b1b3d" providerId="ADAL" clId="{85DC96F5-1E06-444B-BEAC-99B34B649418}" dt="2019-11-04T12:29:51.396" v="2268" actId="478"/>
          <ac:spMkLst>
            <pc:docMk/>
            <pc:sldMk cId="2093599981" sldId="350"/>
            <ac:spMk id="54" creationId="{4136E723-83A5-47F5-A64A-7D8F194202F9}"/>
          </ac:spMkLst>
        </pc:spChg>
        <pc:spChg chg="add del mod">
          <ac:chgData name="Paul O'Dowd" userId="f37f58e5-1e70-49c2-9437-c035a60b1b3d" providerId="ADAL" clId="{85DC96F5-1E06-444B-BEAC-99B34B649418}" dt="2019-11-04T12:29:51.396" v="2268" actId="478"/>
          <ac:spMkLst>
            <pc:docMk/>
            <pc:sldMk cId="2093599981" sldId="350"/>
            <ac:spMk id="55" creationId="{3E9446DC-B045-40A7-BC95-61EC6D438DB6}"/>
          </ac:spMkLst>
        </pc:spChg>
        <pc:spChg chg="add del mod">
          <ac:chgData name="Paul O'Dowd" userId="f37f58e5-1e70-49c2-9437-c035a60b1b3d" providerId="ADAL" clId="{85DC96F5-1E06-444B-BEAC-99B34B649418}" dt="2019-11-04T12:29:51.396" v="2268" actId="478"/>
          <ac:spMkLst>
            <pc:docMk/>
            <pc:sldMk cId="2093599981" sldId="350"/>
            <ac:spMk id="56" creationId="{81E10AB7-896D-47B3-A4D3-371775FDE3D2}"/>
          </ac:spMkLst>
        </pc:spChg>
        <pc:spChg chg="add del mod">
          <ac:chgData name="Paul O'Dowd" userId="f37f58e5-1e70-49c2-9437-c035a60b1b3d" providerId="ADAL" clId="{85DC96F5-1E06-444B-BEAC-99B34B649418}" dt="2019-11-04T12:29:51.396" v="2268" actId="478"/>
          <ac:spMkLst>
            <pc:docMk/>
            <pc:sldMk cId="2093599981" sldId="350"/>
            <ac:spMk id="57" creationId="{BC11CB27-8056-49EC-8D93-2B67D4D86C40}"/>
          </ac:spMkLst>
        </pc:spChg>
        <pc:spChg chg="add del mod">
          <ac:chgData name="Paul O'Dowd" userId="f37f58e5-1e70-49c2-9437-c035a60b1b3d" providerId="ADAL" clId="{85DC96F5-1E06-444B-BEAC-99B34B649418}" dt="2019-11-04T12:29:51.396" v="2268" actId="478"/>
          <ac:spMkLst>
            <pc:docMk/>
            <pc:sldMk cId="2093599981" sldId="350"/>
            <ac:spMk id="58" creationId="{068D295B-A392-4D06-A5B5-E314AE0CB8FB}"/>
          </ac:spMkLst>
        </pc:spChg>
        <pc:spChg chg="add del mod">
          <ac:chgData name="Paul O'Dowd" userId="f37f58e5-1e70-49c2-9437-c035a60b1b3d" providerId="ADAL" clId="{85DC96F5-1E06-444B-BEAC-99B34B649418}" dt="2019-11-04T12:29:51.396" v="2268" actId="478"/>
          <ac:spMkLst>
            <pc:docMk/>
            <pc:sldMk cId="2093599981" sldId="350"/>
            <ac:spMk id="59" creationId="{05D7CF20-B926-4B62-A80C-52F316BB8530}"/>
          </ac:spMkLst>
        </pc:spChg>
        <pc:spChg chg="add del mod">
          <ac:chgData name="Paul O'Dowd" userId="f37f58e5-1e70-49c2-9437-c035a60b1b3d" providerId="ADAL" clId="{85DC96F5-1E06-444B-BEAC-99B34B649418}" dt="2019-11-04T12:29:51.396" v="2268" actId="478"/>
          <ac:spMkLst>
            <pc:docMk/>
            <pc:sldMk cId="2093599981" sldId="350"/>
            <ac:spMk id="60" creationId="{83406260-F27B-4698-B82D-E3D8EFD87583}"/>
          </ac:spMkLst>
        </pc:spChg>
        <pc:spChg chg="add del mod">
          <ac:chgData name="Paul O'Dowd" userId="f37f58e5-1e70-49c2-9437-c035a60b1b3d" providerId="ADAL" clId="{85DC96F5-1E06-444B-BEAC-99B34B649418}" dt="2019-11-04T12:29:51.396" v="2268" actId="478"/>
          <ac:spMkLst>
            <pc:docMk/>
            <pc:sldMk cId="2093599981" sldId="350"/>
            <ac:spMk id="61" creationId="{EB511894-81BD-45B9-962B-FB08DC823B34}"/>
          </ac:spMkLst>
        </pc:spChg>
        <pc:spChg chg="add del mod">
          <ac:chgData name="Paul O'Dowd" userId="f37f58e5-1e70-49c2-9437-c035a60b1b3d" providerId="ADAL" clId="{85DC96F5-1E06-444B-BEAC-99B34B649418}" dt="2019-11-04T12:29:51.396" v="2268" actId="478"/>
          <ac:spMkLst>
            <pc:docMk/>
            <pc:sldMk cId="2093599981" sldId="350"/>
            <ac:spMk id="62" creationId="{0093AEBF-83EA-4AC4-BD66-AB2911CCF065}"/>
          </ac:spMkLst>
        </pc:spChg>
        <pc:spChg chg="add del mod">
          <ac:chgData name="Paul O'Dowd" userId="f37f58e5-1e70-49c2-9437-c035a60b1b3d" providerId="ADAL" clId="{85DC96F5-1E06-444B-BEAC-99B34B649418}" dt="2019-11-04T12:29:51.396" v="2268" actId="478"/>
          <ac:spMkLst>
            <pc:docMk/>
            <pc:sldMk cId="2093599981" sldId="350"/>
            <ac:spMk id="63" creationId="{6D0808EE-F9BF-4091-9675-2130C4F94C83}"/>
          </ac:spMkLst>
        </pc:spChg>
        <pc:spChg chg="add del mod">
          <ac:chgData name="Paul O'Dowd" userId="f37f58e5-1e70-49c2-9437-c035a60b1b3d" providerId="ADAL" clId="{85DC96F5-1E06-444B-BEAC-99B34B649418}" dt="2019-11-04T12:29:51.396" v="2268" actId="478"/>
          <ac:spMkLst>
            <pc:docMk/>
            <pc:sldMk cId="2093599981" sldId="350"/>
            <ac:spMk id="64" creationId="{9E5C94A1-C799-4D0E-8B4C-17B11D2EBBC6}"/>
          </ac:spMkLst>
        </pc:spChg>
        <pc:spChg chg="add del mod">
          <ac:chgData name="Paul O'Dowd" userId="f37f58e5-1e70-49c2-9437-c035a60b1b3d" providerId="ADAL" clId="{85DC96F5-1E06-444B-BEAC-99B34B649418}" dt="2019-11-04T12:29:51.396" v="2268" actId="478"/>
          <ac:spMkLst>
            <pc:docMk/>
            <pc:sldMk cId="2093599981" sldId="350"/>
            <ac:spMk id="65" creationId="{B896FDF4-92CE-49AC-A3EA-DD076C8BF3E6}"/>
          </ac:spMkLst>
        </pc:spChg>
        <pc:spChg chg="add del mod">
          <ac:chgData name="Paul O'Dowd" userId="f37f58e5-1e70-49c2-9437-c035a60b1b3d" providerId="ADAL" clId="{85DC96F5-1E06-444B-BEAC-99B34B649418}" dt="2019-11-04T12:29:51.396" v="2268" actId="478"/>
          <ac:spMkLst>
            <pc:docMk/>
            <pc:sldMk cId="2093599981" sldId="350"/>
            <ac:spMk id="66" creationId="{95C11F42-178E-44C6-BCAD-0F93A4347BDD}"/>
          </ac:spMkLst>
        </pc:spChg>
        <pc:spChg chg="add del mod">
          <ac:chgData name="Paul O'Dowd" userId="f37f58e5-1e70-49c2-9437-c035a60b1b3d" providerId="ADAL" clId="{85DC96F5-1E06-444B-BEAC-99B34B649418}" dt="2019-11-04T12:29:51.396" v="2268" actId="478"/>
          <ac:spMkLst>
            <pc:docMk/>
            <pc:sldMk cId="2093599981" sldId="350"/>
            <ac:spMk id="67" creationId="{D7D35F85-7204-4E1A-9695-628BCD6CB32A}"/>
          </ac:spMkLst>
        </pc:spChg>
        <pc:spChg chg="add del mod">
          <ac:chgData name="Paul O'Dowd" userId="f37f58e5-1e70-49c2-9437-c035a60b1b3d" providerId="ADAL" clId="{85DC96F5-1E06-444B-BEAC-99B34B649418}" dt="2019-11-04T12:29:51.396" v="2268" actId="478"/>
          <ac:spMkLst>
            <pc:docMk/>
            <pc:sldMk cId="2093599981" sldId="350"/>
            <ac:spMk id="68" creationId="{9C433F50-3197-46CD-9787-0D02DC1FE4FC}"/>
          </ac:spMkLst>
        </pc:spChg>
        <pc:spChg chg="add del mod">
          <ac:chgData name="Paul O'Dowd" userId="f37f58e5-1e70-49c2-9437-c035a60b1b3d" providerId="ADAL" clId="{85DC96F5-1E06-444B-BEAC-99B34B649418}" dt="2019-11-04T12:29:51.396" v="2268" actId="478"/>
          <ac:spMkLst>
            <pc:docMk/>
            <pc:sldMk cId="2093599981" sldId="350"/>
            <ac:spMk id="69" creationId="{B26B4E16-1318-4C0B-B661-895DDD05C6A1}"/>
          </ac:spMkLst>
        </pc:spChg>
        <pc:spChg chg="add del mod">
          <ac:chgData name="Paul O'Dowd" userId="f37f58e5-1e70-49c2-9437-c035a60b1b3d" providerId="ADAL" clId="{85DC96F5-1E06-444B-BEAC-99B34B649418}" dt="2019-11-04T12:29:51.396" v="2268" actId="478"/>
          <ac:spMkLst>
            <pc:docMk/>
            <pc:sldMk cId="2093599981" sldId="350"/>
            <ac:spMk id="70" creationId="{41CF5407-A06B-4AF1-A59E-9C1EF6E0BEB3}"/>
          </ac:spMkLst>
        </pc:spChg>
        <pc:spChg chg="add del mod">
          <ac:chgData name="Paul O'Dowd" userId="f37f58e5-1e70-49c2-9437-c035a60b1b3d" providerId="ADAL" clId="{85DC96F5-1E06-444B-BEAC-99B34B649418}" dt="2019-11-04T12:29:51.396" v="2268" actId="478"/>
          <ac:spMkLst>
            <pc:docMk/>
            <pc:sldMk cId="2093599981" sldId="350"/>
            <ac:spMk id="71" creationId="{B9F6493B-E064-4963-A6E9-1CF43EC4E943}"/>
          </ac:spMkLst>
        </pc:spChg>
        <pc:spChg chg="add del mod">
          <ac:chgData name="Paul O'Dowd" userId="f37f58e5-1e70-49c2-9437-c035a60b1b3d" providerId="ADAL" clId="{85DC96F5-1E06-444B-BEAC-99B34B649418}" dt="2019-11-04T12:29:51.396" v="2268" actId="478"/>
          <ac:spMkLst>
            <pc:docMk/>
            <pc:sldMk cId="2093599981" sldId="350"/>
            <ac:spMk id="72" creationId="{E6C82630-BD36-4D6E-958D-9B286956BEE2}"/>
          </ac:spMkLst>
        </pc:spChg>
        <pc:spChg chg="add del mod">
          <ac:chgData name="Paul O'Dowd" userId="f37f58e5-1e70-49c2-9437-c035a60b1b3d" providerId="ADAL" clId="{85DC96F5-1E06-444B-BEAC-99B34B649418}" dt="2019-11-04T12:29:51.396" v="2268" actId="478"/>
          <ac:spMkLst>
            <pc:docMk/>
            <pc:sldMk cId="2093599981" sldId="350"/>
            <ac:spMk id="73" creationId="{B1F9211D-B469-438B-AEB1-3D7E82F38B73}"/>
          </ac:spMkLst>
        </pc:spChg>
        <pc:spChg chg="add del mod">
          <ac:chgData name="Paul O'Dowd" userId="f37f58e5-1e70-49c2-9437-c035a60b1b3d" providerId="ADAL" clId="{85DC96F5-1E06-444B-BEAC-99B34B649418}" dt="2019-11-04T12:29:51.396" v="2268" actId="478"/>
          <ac:spMkLst>
            <pc:docMk/>
            <pc:sldMk cId="2093599981" sldId="350"/>
            <ac:spMk id="74" creationId="{DED16901-FEAA-4804-A264-8DBF2D916B87}"/>
          </ac:spMkLst>
        </pc:spChg>
        <pc:spChg chg="add del mod">
          <ac:chgData name="Paul O'Dowd" userId="f37f58e5-1e70-49c2-9437-c035a60b1b3d" providerId="ADAL" clId="{85DC96F5-1E06-444B-BEAC-99B34B649418}" dt="2019-11-04T12:29:51.396" v="2268" actId="478"/>
          <ac:spMkLst>
            <pc:docMk/>
            <pc:sldMk cId="2093599981" sldId="350"/>
            <ac:spMk id="75" creationId="{31E007E5-14F3-4A7E-9104-1B87DB851553}"/>
          </ac:spMkLst>
        </pc:spChg>
        <pc:spChg chg="add del mod">
          <ac:chgData name="Paul O'Dowd" userId="f37f58e5-1e70-49c2-9437-c035a60b1b3d" providerId="ADAL" clId="{85DC96F5-1E06-444B-BEAC-99B34B649418}" dt="2019-11-04T12:29:51.396" v="2268" actId="478"/>
          <ac:spMkLst>
            <pc:docMk/>
            <pc:sldMk cId="2093599981" sldId="350"/>
            <ac:spMk id="76" creationId="{95F7649E-1123-42E5-8366-E05EBDBA2AD7}"/>
          </ac:spMkLst>
        </pc:spChg>
        <pc:spChg chg="add del mod">
          <ac:chgData name="Paul O'Dowd" userId="f37f58e5-1e70-49c2-9437-c035a60b1b3d" providerId="ADAL" clId="{85DC96F5-1E06-444B-BEAC-99B34B649418}" dt="2019-11-04T12:29:51.396" v="2268" actId="478"/>
          <ac:spMkLst>
            <pc:docMk/>
            <pc:sldMk cId="2093599981" sldId="350"/>
            <ac:spMk id="77" creationId="{AC15072D-208F-4AF6-907A-B9A6498F8C60}"/>
          </ac:spMkLst>
        </pc:spChg>
        <pc:spChg chg="add del mod">
          <ac:chgData name="Paul O'Dowd" userId="f37f58e5-1e70-49c2-9437-c035a60b1b3d" providerId="ADAL" clId="{85DC96F5-1E06-444B-BEAC-99B34B649418}" dt="2019-11-04T12:29:51.396" v="2268" actId="478"/>
          <ac:spMkLst>
            <pc:docMk/>
            <pc:sldMk cId="2093599981" sldId="350"/>
            <ac:spMk id="78" creationId="{0B482DA9-86F8-43FC-9E75-B9AC60161BF4}"/>
          </ac:spMkLst>
        </pc:spChg>
        <pc:spChg chg="add del mod">
          <ac:chgData name="Paul O'Dowd" userId="f37f58e5-1e70-49c2-9437-c035a60b1b3d" providerId="ADAL" clId="{85DC96F5-1E06-444B-BEAC-99B34B649418}" dt="2019-11-04T12:29:51.396" v="2268" actId="478"/>
          <ac:spMkLst>
            <pc:docMk/>
            <pc:sldMk cId="2093599981" sldId="350"/>
            <ac:spMk id="79" creationId="{2E416A9A-BCE2-4D2F-B1CB-8BFDD7479D05}"/>
          </ac:spMkLst>
        </pc:spChg>
        <pc:spChg chg="add del mod">
          <ac:chgData name="Paul O'Dowd" userId="f37f58e5-1e70-49c2-9437-c035a60b1b3d" providerId="ADAL" clId="{85DC96F5-1E06-444B-BEAC-99B34B649418}" dt="2019-11-04T12:29:51.396" v="2268" actId="478"/>
          <ac:spMkLst>
            <pc:docMk/>
            <pc:sldMk cId="2093599981" sldId="350"/>
            <ac:spMk id="80" creationId="{9BDC7215-62C3-4C87-B47A-3B2BC4A96141}"/>
          </ac:spMkLst>
        </pc:spChg>
        <pc:spChg chg="add del mod">
          <ac:chgData name="Paul O'Dowd" userId="f37f58e5-1e70-49c2-9437-c035a60b1b3d" providerId="ADAL" clId="{85DC96F5-1E06-444B-BEAC-99B34B649418}" dt="2019-11-04T12:29:51.396" v="2268" actId="478"/>
          <ac:spMkLst>
            <pc:docMk/>
            <pc:sldMk cId="2093599981" sldId="350"/>
            <ac:spMk id="81" creationId="{52DAF01A-A789-4FD8-9E05-7F81320A7749}"/>
          </ac:spMkLst>
        </pc:spChg>
        <pc:spChg chg="add del mod">
          <ac:chgData name="Paul O'Dowd" userId="f37f58e5-1e70-49c2-9437-c035a60b1b3d" providerId="ADAL" clId="{85DC96F5-1E06-444B-BEAC-99B34B649418}" dt="2019-11-04T12:29:51.396" v="2268" actId="478"/>
          <ac:spMkLst>
            <pc:docMk/>
            <pc:sldMk cId="2093599981" sldId="350"/>
            <ac:spMk id="82" creationId="{5D2FCA5F-5F53-4FDF-9E96-283C37BFF8A0}"/>
          </ac:spMkLst>
        </pc:spChg>
        <pc:spChg chg="add del mod">
          <ac:chgData name="Paul O'Dowd" userId="f37f58e5-1e70-49c2-9437-c035a60b1b3d" providerId="ADAL" clId="{85DC96F5-1E06-444B-BEAC-99B34B649418}" dt="2019-11-04T12:29:51.396" v="2268" actId="478"/>
          <ac:spMkLst>
            <pc:docMk/>
            <pc:sldMk cId="2093599981" sldId="350"/>
            <ac:spMk id="83" creationId="{F511A743-D7EC-42FD-82F2-B106482A4FB4}"/>
          </ac:spMkLst>
        </pc:spChg>
        <pc:spChg chg="add del mod">
          <ac:chgData name="Paul O'Dowd" userId="f37f58e5-1e70-49c2-9437-c035a60b1b3d" providerId="ADAL" clId="{85DC96F5-1E06-444B-BEAC-99B34B649418}" dt="2019-11-04T12:29:51.396" v="2268" actId="478"/>
          <ac:spMkLst>
            <pc:docMk/>
            <pc:sldMk cId="2093599981" sldId="350"/>
            <ac:spMk id="84" creationId="{236DF943-9F33-44AA-B987-E24B2F555577}"/>
          </ac:spMkLst>
        </pc:spChg>
        <pc:spChg chg="add del mod">
          <ac:chgData name="Paul O'Dowd" userId="f37f58e5-1e70-49c2-9437-c035a60b1b3d" providerId="ADAL" clId="{85DC96F5-1E06-444B-BEAC-99B34B649418}" dt="2019-11-04T12:29:51.396" v="2268" actId="478"/>
          <ac:spMkLst>
            <pc:docMk/>
            <pc:sldMk cId="2093599981" sldId="350"/>
            <ac:spMk id="85" creationId="{7DC0029C-BFF7-4E0B-A7BB-5C27C8FF88EF}"/>
          </ac:spMkLst>
        </pc:spChg>
        <pc:spChg chg="add del mod">
          <ac:chgData name="Paul O'Dowd" userId="f37f58e5-1e70-49c2-9437-c035a60b1b3d" providerId="ADAL" clId="{85DC96F5-1E06-444B-BEAC-99B34B649418}" dt="2019-11-04T12:29:51.396" v="2268" actId="478"/>
          <ac:spMkLst>
            <pc:docMk/>
            <pc:sldMk cId="2093599981" sldId="350"/>
            <ac:spMk id="86" creationId="{31CDD5B3-2665-4630-B53E-DC4AE1465847}"/>
          </ac:spMkLst>
        </pc:spChg>
        <pc:spChg chg="add del mod">
          <ac:chgData name="Paul O'Dowd" userId="f37f58e5-1e70-49c2-9437-c035a60b1b3d" providerId="ADAL" clId="{85DC96F5-1E06-444B-BEAC-99B34B649418}" dt="2019-11-04T12:29:51.396" v="2268" actId="478"/>
          <ac:spMkLst>
            <pc:docMk/>
            <pc:sldMk cId="2093599981" sldId="350"/>
            <ac:spMk id="87" creationId="{45AEBAA9-6611-4202-8BC3-E3DD08D0C3B3}"/>
          </ac:spMkLst>
        </pc:spChg>
        <pc:spChg chg="add del mod">
          <ac:chgData name="Paul O'Dowd" userId="f37f58e5-1e70-49c2-9437-c035a60b1b3d" providerId="ADAL" clId="{85DC96F5-1E06-444B-BEAC-99B34B649418}" dt="2019-11-04T12:29:51.396" v="2268" actId="478"/>
          <ac:spMkLst>
            <pc:docMk/>
            <pc:sldMk cId="2093599981" sldId="350"/>
            <ac:spMk id="88" creationId="{11CFB86D-87A0-4ECE-9D22-1AAE818F0529}"/>
          </ac:spMkLst>
        </pc:spChg>
        <pc:spChg chg="add del mod">
          <ac:chgData name="Paul O'Dowd" userId="f37f58e5-1e70-49c2-9437-c035a60b1b3d" providerId="ADAL" clId="{85DC96F5-1E06-444B-BEAC-99B34B649418}" dt="2019-11-04T12:29:51.396" v="2268" actId="478"/>
          <ac:spMkLst>
            <pc:docMk/>
            <pc:sldMk cId="2093599981" sldId="350"/>
            <ac:spMk id="89" creationId="{6C9A7106-34BC-4B31-B533-28E8CF546558}"/>
          </ac:spMkLst>
        </pc:spChg>
        <pc:spChg chg="add del mod">
          <ac:chgData name="Paul O'Dowd" userId="f37f58e5-1e70-49c2-9437-c035a60b1b3d" providerId="ADAL" clId="{85DC96F5-1E06-444B-BEAC-99B34B649418}" dt="2019-11-04T12:29:51.396" v="2268" actId="478"/>
          <ac:spMkLst>
            <pc:docMk/>
            <pc:sldMk cId="2093599981" sldId="350"/>
            <ac:spMk id="90" creationId="{B641EEF8-4F0A-49B5-998C-63E94514B858}"/>
          </ac:spMkLst>
        </pc:spChg>
        <pc:spChg chg="add del mod">
          <ac:chgData name="Paul O'Dowd" userId="f37f58e5-1e70-49c2-9437-c035a60b1b3d" providerId="ADAL" clId="{85DC96F5-1E06-444B-BEAC-99B34B649418}" dt="2019-11-04T12:29:51.396" v="2268" actId="478"/>
          <ac:spMkLst>
            <pc:docMk/>
            <pc:sldMk cId="2093599981" sldId="350"/>
            <ac:spMk id="91" creationId="{02921F52-81EE-4571-A169-C99875D92AA5}"/>
          </ac:spMkLst>
        </pc:spChg>
        <pc:spChg chg="add del mod">
          <ac:chgData name="Paul O'Dowd" userId="f37f58e5-1e70-49c2-9437-c035a60b1b3d" providerId="ADAL" clId="{85DC96F5-1E06-444B-BEAC-99B34B649418}" dt="2019-11-04T12:29:51.396" v="2268" actId="478"/>
          <ac:spMkLst>
            <pc:docMk/>
            <pc:sldMk cId="2093599981" sldId="350"/>
            <ac:spMk id="92" creationId="{D440C7C2-6DC7-4FC8-AB68-3C2BDF1CD640}"/>
          </ac:spMkLst>
        </pc:spChg>
        <pc:spChg chg="add del mod">
          <ac:chgData name="Paul O'Dowd" userId="f37f58e5-1e70-49c2-9437-c035a60b1b3d" providerId="ADAL" clId="{85DC96F5-1E06-444B-BEAC-99B34B649418}" dt="2019-11-04T12:29:51.396" v="2268" actId="478"/>
          <ac:spMkLst>
            <pc:docMk/>
            <pc:sldMk cId="2093599981" sldId="350"/>
            <ac:spMk id="93" creationId="{BCBE8854-BAB1-47E9-B10A-297B885D9948}"/>
          </ac:spMkLst>
        </pc:spChg>
        <pc:spChg chg="add del mod">
          <ac:chgData name="Paul O'Dowd" userId="f37f58e5-1e70-49c2-9437-c035a60b1b3d" providerId="ADAL" clId="{85DC96F5-1E06-444B-BEAC-99B34B649418}" dt="2019-11-04T12:29:51.396" v="2268" actId="478"/>
          <ac:spMkLst>
            <pc:docMk/>
            <pc:sldMk cId="2093599981" sldId="350"/>
            <ac:spMk id="94" creationId="{64083513-E613-4773-9E64-A9DDEDCFE5A2}"/>
          </ac:spMkLst>
        </pc:spChg>
        <pc:spChg chg="add del mod">
          <ac:chgData name="Paul O'Dowd" userId="f37f58e5-1e70-49c2-9437-c035a60b1b3d" providerId="ADAL" clId="{85DC96F5-1E06-444B-BEAC-99B34B649418}" dt="2019-11-04T12:29:51.396" v="2268" actId="478"/>
          <ac:spMkLst>
            <pc:docMk/>
            <pc:sldMk cId="2093599981" sldId="350"/>
            <ac:spMk id="95" creationId="{29F12399-611F-49E1-BC24-40F08C2D2A97}"/>
          </ac:spMkLst>
        </pc:spChg>
        <pc:spChg chg="add del mod">
          <ac:chgData name="Paul O'Dowd" userId="f37f58e5-1e70-49c2-9437-c035a60b1b3d" providerId="ADAL" clId="{85DC96F5-1E06-444B-BEAC-99B34B649418}" dt="2019-11-04T12:29:51.396" v="2268" actId="478"/>
          <ac:spMkLst>
            <pc:docMk/>
            <pc:sldMk cId="2093599981" sldId="350"/>
            <ac:spMk id="96" creationId="{56E5EDD3-4549-4ABB-BF77-34572233D787}"/>
          </ac:spMkLst>
        </pc:spChg>
        <pc:spChg chg="add del mod">
          <ac:chgData name="Paul O'Dowd" userId="f37f58e5-1e70-49c2-9437-c035a60b1b3d" providerId="ADAL" clId="{85DC96F5-1E06-444B-BEAC-99B34B649418}" dt="2019-11-04T12:29:51.396" v="2268" actId="478"/>
          <ac:spMkLst>
            <pc:docMk/>
            <pc:sldMk cId="2093599981" sldId="350"/>
            <ac:spMk id="97" creationId="{941D1E2B-E501-4A2D-8610-AB94D52636BE}"/>
          </ac:spMkLst>
        </pc:spChg>
        <pc:spChg chg="add del mod">
          <ac:chgData name="Paul O'Dowd" userId="f37f58e5-1e70-49c2-9437-c035a60b1b3d" providerId="ADAL" clId="{85DC96F5-1E06-444B-BEAC-99B34B649418}" dt="2019-11-04T12:29:51.396" v="2268" actId="478"/>
          <ac:spMkLst>
            <pc:docMk/>
            <pc:sldMk cId="2093599981" sldId="350"/>
            <ac:spMk id="98" creationId="{7B85C3D5-8324-4390-87B1-D044D3D0F436}"/>
          </ac:spMkLst>
        </pc:spChg>
        <pc:spChg chg="add del mod">
          <ac:chgData name="Paul O'Dowd" userId="f37f58e5-1e70-49c2-9437-c035a60b1b3d" providerId="ADAL" clId="{85DC96F5-1E06-444B-BEAC-99B34B649418}" dt="2019-11-04T12:29:51.396" v="2268" actId="478"/>
          <ac:spMkLst>
            <pc:docMk/>
            <pc:sldMk cId="2093599981" sldId="350"/>
            <ac:spMk id="99" creationId="{FA05B951-446E-43F4-BDD4-2D8BBA15F9E1}"/>
          </ac:spMkLst>
        </pc:spChg>
        <pc:spChg chg="add del mod">
          <ac:chgData name="Paul O'Dowd" userId="f37f58e5-1e70-49c2-9437-c035a60b1b3d" providerId="ADAL" clId="{85DC96F5-1E06-444B-BEAC-99B34B649418}" dt="2019-11-04T12:29:51.396" v="2268" actId="478"/>
          <ac:spMkLst>
            <pc:docMk/>
            <pc:sldMk cId="2093599981" sldId="350"/>
            <ac:spMk id="100" creationId="{87B58A50-7A30-4005-800C-44648D359E61}"/>
          </ac:spMkLst>
        </pc:spChg>
        <pc:spChg chg="add del mod">
          <ac:chgData name="Paul O'Dowd" userId="f37f58e5-1e70-49c2-9437-c035a60b1b3d" providerId="ADAL" clId="{85DC96F5-1E06-444B-BEAC-99B34B649418}" dt="2019-11-04T12:29:51.396" v="2268" actId="478"/>
          <ac:spMkLst>
            <pc:docMk/>
            <pc:sldMk cId="2093599981" sldId="350"/>
            <ac:spMk id="101" creationId="{D7BBA4E5-7B08-4F9D-AC9A-2EE7282E3FEE}"/>
          </ac:spMkLst>
        </pc:spChg>
        <pc:spChg chg="add del mod">
          <ac:chgData name="Paul O'Dowd" userId="f37f58e5-1e70-49c2-9437-c035a60b1b3d" providerId="ADAL" clId="{85DC96F5-1E06-444B-BEAC-99B34B649418}" dt="2019-11-04T12:29:51.396" v="2268" actId="478"/>
          <ac:spMkLst>
            <pc:docMk/>
            <pc:sldMk cId="2093599981" sldId="350"/>
            <ac:spMk id="102" creationId="{C3B91D08-8E5A-4CAA-BE3D-7CB6EFADEF61}"/>
          </ac:spMkLst>
        </pc:spChg>
        <pc:spChg chg="add del mod">
          <ac:chgData name="Paul O'Dowd" userId="f37f58e5-1e70-49c2-9437-c035a60b1b3d" providerId="ADAL" clId="{85DC96F5-1E06-444B-BEAC-99B34B649418}" dt="2019-11-04T12:29:51.396" v="2268" actId="478"/>
          <ac:spMkLst>
            <pc:docMk/>
            <pc:sldMk cId="2093599981" sldId="350"/>
            <ac:spMk id="103" creationId="{72C52C53-21B0-426C-AD46-D1D89D413388}"/>
          </ac:spMkLst>
        </pc:spChg>
        <pc:spChg chg="add del mod">
          <ac:chgData name="Paul O'Dowd" userId="f37f58e5-1e70-49c2-9437-c035a60b1b3d" providerId="ADAL" clId="{85DC96F5-1E06-444B-BEAC-99B34B649418}" dt="2019-11-04T12:29:51.396" v="2268" actId="478"/>
          <ac:spMkLst>
            <pc:docMk/>
            <pc:sldMk cId="2093599981" sldId="350"/>
            <ac:spMk id="104" creationId="{CCBB5F7D-7F03-444F-B9B5-254CDC974570}"/>
          </ac:spMkLst>
        </pc:spChg>
        <pc:spChg chg="add del mod">
          <ac:chgData name="Paul O'Dowd" userId="f37f58e5-1e70-49c2-9437-c035a60b1b3d" providerId="ADAL" clId="{85DC96F5-1E06-444B-BEAC-99B34B649418}" dt="2019-11-04T12:29:51.396" v="2268" actId="478"/>
          <ac:spMkLst>
            <pc:docMk/>
            <pc:sldMk cId="2093599981" sldId="350"/>
            <ac:spMk id="105" creationId="{7F7A15CA-C173-4AD3-8280-C445C58EEDF8}"/>
          </ac:spMkLst>
        </pc:spChg>
        <pc:spChg chg="add del mod">
          <ac:chgData name="Paul O'Dowd" userId="f37f58e5-1e70-49c2-9437-c035a60b1b3d" providerId="ADAL" clId="{85DC96F5-1E06-444B-BEAC-99B34B649418}" dt="2019-11-04T12:29:51.396" v="2268" actId="478"/>
          <ac:spMkLst>
            <pc:docMk/>
            <pc:sldMk cId="2093599981" sldId="350"/>
            <ac:spMk id="106" creationId="{3D2F0D1A-C77F-4788-92B2-AE08149361A6}"/>
          </ac:spMkLst>
        </pc:spChg>
        <pc:spChg chg="add del mod">
          <ac:chgData name="Paul O'Dowd" userId="f37f58e5-1e70-49c2-9437-c035a60b1b3d" providerId="ADAL" clId="{85DC96F5-1E06-444B-BEAC-99B34B649418}" dt="2019-11-04T12:29:51.396" v="2268" actId="478"/>
          <ac:spMkLst>
            <pc:docMk/>
            <pc:sldMk cId="2093599981" sldId="350"/>
            <ac:spMk id="107" creationId="{ADAC56FC-8084-4E4A-A640-3214EAB37538}"/>
          </ac:spMkLst>
        </pc:spChg>
        <pc:spChg chg="add del mod">
          <ac:chgData name="Paul O'Dowd" userId="f37f58e5-1e70-49c2-9437-c035a60b1b3d" providerId="ADAL" clId="{85DC96F5-1E06-444B-BEAC-99B34B649418}" dt="2019-11-04T12:29:51.396" v="2268" actId="478"/>
          <ac:spMkLst>
            <pc:docMk/>
            <pc:sldMk cId="2093599981" sldId="350"/>
            <ac:spMk id="108" creationId="{8F2F616E-7448-44B0-93E1-8A14F4279D20}"/>
          </ac:spMkLst>
        </pc:spChg>
        <pc:spChg chg="add del mod">
          <ac:chgData name="Paul O'Dowd" userId="f37f58e5-1e70-49c2-9437-c035a60b1b3d" providerId="ADAL" clId="{85DC96F5-1E06-444B-BEAC-99B34B649418}" dt="2019-11-04T12:29:51.396" v="2268" actId="478"/>
          <ac:spMkLst>
            <pc:docMk/>
            <pc:sldMk cId="2093599981" sldId="350"/>
            <ac:spMk id="109" creationId="{4F13DA29-0099-4D9D-A795-131F8F17CEB0}"/>
          </ac:spMkLst>
        </pc:spChg>
        <pc:spChg chg="add del mod">
          <ac:chgData name="Paul O'Dowd" userId="f37f58e5-1e70-49c2-9437-c035a60b1b3d" providerId="ADAL" clId="{85DC96F5-1E06-444B-BEAC-99B34B649418}" dt="2019-11-04T12:29:51.396" v="2268" actId="478"/>
          <ac:spMkLst>
            <pc:docMk/>
            <pc:sldMk cId="2093599981" sldId="350"/>
            <ac:spMk id="110" creationId="{DA65F5F5-A779-4A31-8E41-D6DBB3DC13A3}"/>
          </ac:spMkLst>
        </pc:spChg>
        <pc:spChg chg="add del mod">
          <ac:chgData name="Paul O'Dowd" userId="f37f58e5-1e70-49c2-9437-c035a60b1b3d" providerId="ADAL" clId="{85DC96F5-1E06-444B-BEAC-99B34B649418}" dt="2019-11-04T12:29:51.396" v="2268" actId="478"/>
          <ac:spMkLst>
            <pc:docMk/>
            <pc:sldMk cId="2093599981" sldId="350"/>
            <ac:spMk id="111" creationId="{F0465D2A-8E1B-4DF4-A69C-061CF3E2E2AE}"/>
          </ac:spMkLst>
        </pc:spChg>
        <pc:spChg chg="add del mod">
          <ac:chgData name="Paul O'Dowd" userId="f37f58e5-1e70-49c2-9437-c035a60b1b3d" providerId="ADAL" clId="{85DC96F5-1E06-444B-BEAC-99B34B649418}" dt="2019-11-04T12:29:51.396" v="2268" actId="478"/>
          <ac:spMkLst>
            <pc:docMk/>
            <pc:sldMk cId="2093599981" sldId="350"/>
            <ac:spMk id="112" creationId="{B906E017-D353-47D0-B3AB-0B72B720F027}"/>
          </ac:spMkLst>
        </pc:spChg>
        <pc:spChg chg="add del mod">
          <ac:chgData name="Paul O'Dowd" userId="f37f58e5-1e70-49c2-9437-c035a60b1b3d" providerId="ADAL" clId="{85DC96F5-1E06-444B-BEAC-99B34B649418}" dt="2019-11-04T12:29:51.396" v="2268" actId="478"/>
          <ac:spMkLst>
            <pc:docMk/>
            <pc:sldMk cId="2093599981" sldId="350"/>
            <ac:spMk id="113" creationId="{2DF43233-9CB6-4843-A3AF-A4CE01A66295}"/>
          </ac:spMkLst>
        </pc:spChg>
        <pc:spChg chg="add del mod">
          <ac:chgData name="Paul O'Dowd" userId="f37f58e5-1e70-49c2-9437-c035a60b1b3d" providerId="ADAL" clId="{85DC96F5-1E06-444B-BEAC-99B34B649418}" dt="2019-11-04T12:29:51.396" v="2268" actId="478"/>
          <ac:spMkLst>
            <pc:docMk/>
            <pc:sldMk cId="2093599981" sldId="350"/>
            <ac:spMk id="114" creationId="{B774CE36-E5C8-4C27-A440-6D42DE798612}"/>
          </ac:spMkLst>
        </pc:spChg>
        <pc:spChg chg="add del mod">
          <ac:chgData name="Paul O'Dowd" userId="f37f58e5-1e70-49c2-9437-c035a60b1b3d" providerId="ADAL" clId="{85DC96F5-1E06-444B-BEAC-99B34B649418}" dt="2019-11-04T12:29:51.396" v="2268" actId="478"/>
          <ac:spMkLst>
            <pc:docMk/>
            <pc:sldMk cId="2093599981" sldId="350"/>
            <ac:spMk id="115" creationId="{923D4F26-FC99-41EF-8503-6DF238E5A6AA}"/>
          </ac:spMkLst>
        </pc:spChg>
        <pc:spChg chg="add del mod">
          <ac:chgData name="Paul O'Dowd" userId="f37f58e5-1e70-49c2-9437-c035a60b1b3d" providerId="ADAL" clId="{85DC96F5-1E06-444B-BEAC-99B34B649418}" dt="2019-11-04T12:29:51.396" v="2268" actId="478"/>
          <ac:spMkLst>
            <pc:docMk/>
            <pc:sldMk cId="2093599981" sldId="350"/>
            <ac:spMk id="116" creationId="{34EB2161-5145-48D0-8FC0-9794BCCDECD5}"/>
          </ac:spMkLst>
        </pc:spChg>
        <pc:spChg chg="add del mod">
          <ac:chgData name="Paul O'Dowd" userId="f37f58e5-1e70-49c2-9437-c035a60b1b3d" providerId="ADAL" clId="{85DC96F5-1E06-444B-BEAC-99B34B649418}" dt="2019-11-04T12:29:51.396" v="2268" actId="478"/>
          <ac:spMkLst>
            <pc:docMk/>
            <pc:sldMk cId="2093599981" sldId="350"/>
            <ac:spMk id="117" creationId="{79FB7EC8-D073-4A59-9CA2-99692282497D}"/>
          </ac:spMkLst>
        </pc:spChg>
        <pc:spChg chg="add del mod">
          <ac:chgData name="Paul O'Dowd" userId="f37f58e5-1e70-49c2-9437-c035a60b1b3d" providerId="ADAL" clId="{85DC96F5-1E06-444B-BEAC-99B34B649418}" dt="2019-11-04T12:29:51.396" v="2268" actId="478"/>
          <ac:spMkLst>
            <pc:docMk/>
            <pc:sldMk cId="2093599981" sldId="350"/>
            <ac:spMk id="118" creationId="{F83AD3A6-BEC2-4DB5-B2FC-D77A35CC9E3B}"/>
          </ac:spMkLst>
        </pc:spChg>
        <pc:spChg chg="add del mod">
          <ac:chgData name="Paul O'Dowd" userId="f37f58e5-1e70-49c2-9437-c035a60b1b3d" providerId="ADAL" clId="{85DC96F5-1E06-444B-BEAC-99B34B649418}" dt="2019-11-04T12:29:51.396" v="2268" actId="478"/>
          <ac:spMkLst>
            <pc:docMk/>
            <pc:sldMk cId="2093599981" sldId="350"/>
            <ac:spMk id="119" creationId="{FFECCF01-A6DB-454F-9DD1-A4085C061D08}"/>
          </ac:spMkLst>
        </pc:spChg>
        <pc:spChg chg="add del mod">
          <ac:chgData name="Paul O'Dowd" userId="f37f58e5-1e70-49c2-9437-c035a60b1b3d" providerId="ADAL" clId="{85DC96F5-1E06-444B-BEAC-99B34B649418}" dt="2019-11-04T12:29:51.396" v="2268" actId="478"/>
          <ac:spMkLst>
            <pc:docMk/>
            <pc:sldMk cId="2093599981" sldId="350"/>
            <ac:spMk id="120" creationId="{3F85CE13-173B-4D09-9F76-8B2DD349FE6F}"/>
          </ac:spMkLst>
        </pc:spChg>
        <pc:spChg chg="add del mod">
          <ac:chgData name="Paul O'Dowd" userId="f37f58e5-1e70-49c2-9437-c035a60b1b3d" providerId="ADAL" clId="{85DC96F5-1E06-444B-BEAC-99B34B649418}" dt="2019-11-04T12:30:55.830" v="2275"/>
          <ac:spMkLst>
            <pc:docMk/>
            <pc:sldMk cId="2093599981" sldId="350"/>
            <ac:spMk id="122" creationId="{56C74739-36F0-48F2-B479-9B6CF9F0B6FD}"/>
          </ac:spMkLst>
        </pc:spChg>
        <pc:spChg chg="add del mod">
          <ac:chgData name="Paul O'Dowd" userId="f37f58e5-1e70-49c2-9437-c035a60b1b3d" providerId="ADAL" clId="{85DC96F5-1E06-444B-BEAC-99B34B649418}" dt="2019-11-04T12:33:46.448" v="2310" actId="478"/>
          <ac:spMkLst>
            <pc:docMk/>
            <pc:sldMk cId="2093599981" sldId="350"/>
            <ac:spMk id="125" creationId="{D54FD082-C102-49FD-B324-ECE0EAAEF1BF}"/>
          </ac:spMkLst>
        </pc:spChg>
        <pc:grpChg chg="add mod">
          <ac:chgData name="Paul O'Dowd" userId="f37f58e5-1e70-49c2-9437-c035a60b1b3d" providerId="ADAL" clId="{85DC96F5-1E06-444B-BEAC-99B34B649418}" dt="2019-11-04T12:27:36.438" v="2233" actId="164"/>
          <ac:grpSpMkLst>
            <pc:docMk/>
            <pc:sldMk cId="2093599981" sldId="350"/>
            <ac:grpSpMk id="5" creationId="{20AAC1D5-CCF5-4331-98FC-691FDCFB0854}"/>
          </ac:grpSpMkLst>
        </pc:grpChg>
        <pc:grpChg chg="add mod">
          <ac:chgData name="Paul O'Dowd" userId="f37f58e5-1e70-49c2-9437-c035a60b1b3d" providerId="ADAL" clId="{85DC96F5-1E06-444B-BEAC-99B34B649418}" dt="2019-11-04T12:27:36.438" v="2233" actId="164"/>
          <ac:grpSpMkLst>
            <pc:docMk/>
            <pc:sldMk cId="2093599981" sldId="350"/>
            <ac:grpSpMk id="17" creationId="{0EF6047D-F5D2-4F57-8249-400B33D5D6FA}"/>
          </ac:grpSpMkLst>
        </pc:grpChg>
        <pc:grpChg chg="add del mod">
          <ac:chgData name="Paul O'Dowd" userId="f37f58e5-1e70-49c2-9437-c035a60b1b3d" providerId="ADAL" clId="{85DC96F5-1E06-444B-BEAC-99B34B649418}" dt="2019-11-04T12:29:51.396" v="2268" actId="478"/>
          <ac:grpSpMkLst>
            <pc:docMk/>
            <pc:sldMk cId="2093599981" sldId="350"/>
            <ac:grpSpMk id="29" creationId="{A11D41AB-565B-42A7-8F2B-0A478C30D9B7}"/>
          </ac:grpSpMkLst>
        </pc:grpChg>
        <pc:graphicFrameChg chg="add del">
          <ac:chgData name="Paul O'Dowd" userId="f37f58e5-1e70-49c2-9437-c035a60b1b3d" providerId="ADAL" clId="{85DC96F5-1E06-444B-BEAC-99B34B649418}" dt="2019-11-04T12:30:50.752" v="2270"/>
          <ac:graphicFrameMkLst>
            <pc:docMk/>
            <pc:sldMk cId="2093599981" sldId="350"/>
            <ac:graphicFrameMk id="121" creationId="{696F60C6-612B-49A4-8948-08CD5AFD16CF}"/>
          </ac:graphicFrameMkLst>
        </pc:graphicFrameChg>
        <pc:graphicFrameChg chg="add del mod modGraphic">
          <ac:chgData name="Paul O'Dowd" userId="f37f58e5-1e70-49c2-9437-c035a60b1b3d" providerId="ADAL" clId="{85DC96F5-1E06-444B-BEAC-99B34B649418}" dt="2019-11-04T12:31:15.911" v="2285" actId="478"/>
          <ac:graphicFrameMkLst>
            <pc:docMk/>
            <pc:sldMk cId="2093599981" sldId="350"/>
            <ac:graphicFrameMk id="123" creationId="{1C51A209-D4FD-4DAE-98F5-EBD8A26DE3E4}"/>
          </ac:graphicFrameMkLst>
        </pc:graphicFrameChg>
        <pc:graphicFrameChg chg="add del mod">
          <ac:chgData name="Paul O'Dowd" userId="f37f58e5-1e70-49c2-9437-c035a60b1b3d" providerId="ADAL" clId="{85DC96F5-1E06-444B-BEAC-99B34B649418}" dt="2019-11-04T12:32:45.410" v="2291" actId="478"/>
          <ac:graphicFrameMkLst>
            <pc:docMk/>
            <pc:sldMk cId="2093599981" sldId="350"/>
            <ac:graphicFrameMk id="124" creationId="{1FD56B33-D19B-49BA-98D7-9750E8A5E47B}"/>
          </ac:graphicFrameMkLst>
        </pc:graphicFrameChg>
        <pc:graphicFrameChg chg="add del mod">
          <ac:chgData name="Paul O'Dowd" userId="f37f58e5-1e70-49c2-9437-c035a60b1b3d" providerId="ADAL" clId="{85DC96F5-1E06-444B-BEAC-99B34B649418}" dt="2019-11-04T12:32:57.131" v="2294" actId="478"/>
          <ac:graphicFrameMkLst>
            <pc:docMk/>
            <pc:sldMk cId="2093599981" sldId="350"/>
            <ac:graphicFrameMk id="126" creationId="{32CF8411-CD86-4A7C-8226-1CC494C9E768}"/>
          </ac:graphicFrameMkLst>
        </pc:graphicFrameChg>
        <pc:picChg chg="add del mod ord modCrop">
          <ac:chgData name="Paul O'Dowd" userId="f37f58e5-1e70-49c2-9437-c035a60b1b3d" providerId="ADAL" clId="{85DC96F5-1E06-444B-BEAC-99B34B649418}" dt="2019-11-04T12:37:34.277" v="2335" actId="478"/>
          <ac:picMkLst>
            <pc:docMk/>
            <pc:sldMk cId="2093599981" sldId="350"/>
            <ac:picMk id="127" creationId="{355F54B4-9CB3-4310-A3B4-8482F67230B1}"/>
          </ac:picMkLst>
        </pc:picChg>
        <pc:picChg chg="add del">
          <ac:chgData name="Paul O'Dowd" userId="f37f58e5-1e70-49c2-9437-c035a60b1b3d" providerId="ADAL" clId="{85DC96F5-1E06-444B-BEAC-99B34B649418}" dt="2019-11-04T12:33:41.408" v="2308"/>
          <ac:picMkLst>
            <pc:docMk/>
            <pc:sldMk cId="2093599981" sldId="350"/>
            <ac:picMk id="128" creationId="{4BA8B55D-4431-48B3-AED9-CF8DE80ACB90}"/>
          </ac:picMkLst>
        </pc:picChg>
        <pc:picChg chg="add del">
          <ac:chgData name="Paul O'Dowd" userId="f37f58e5-1e70-49c2-9437-c035a60b1b3d" providerId="ADAL" clId="{85DC96F5-1E06-444B-BEAC-99B34B649418}" dt="2019-11-04T12:38:29.600" v="2364" actId="478"/>
          <ac:picMkLst>
            <pc:docMk/>
            <pc:sldMk cId="2093599981" sldId="350"/>
            <ac:picMk id="129" creationId="{6D1E12C6-403D-40BB-97E6-89C23362D242}"/>
          </ac:picMkLst>
        </pc:picChg>
      </pc:sldChg>
      <pc:sldChg chg="addSp delSp modSp add">
        <pc:chgData name="Paul O'Dowd" userId="f37f58e5-1e70-49c2-9437-c035a60b1b3d" providerId="ADAL" clId="{85DC96F5-1E06-444B-BEAC-99B34B649418}" dt="2019-11-04T13:30:56.724" v="2831" actId="313"/>
        <pc:sldMkLst>
          <pc:docMk/>
          <pc:sldMk cId="372063258" sldId="351"/>
        </pc:sldMkLst>
        <pc:spChg chg="add mod">
          <ac:chgData name="Paul O'Dowd" userId="f37f58e5-1e70-49c2-9437-c035a60b1b3d" providerId="ADAL" clId="{85DC96F5-1E06-444B-BEAC-99B34B649418}" dt="2019-11-04T13:30:56.724" v="2831" actId="313"/>
          <ac:spMkLst>
            <pc:docMk/>
            <pc:sldMk cId="372063258" sldId="351"/>
            <ac:spMk id="3" creationId="{CE1E4B79-0C3F-411F-9FC8-E4553591E1E8}"/>
          </ac:spMkLst>
        </pc:spChg>
        <pc:graphicFrameChg chg="del">
          <ac:chgData name="Paul O'Dowd" userId="f37f58e5-1e70-49c2-9437-c035a60b1b3d" providerId="ADAL" clId="{85DC96F5-1E06-444B-BEAC-99B34B649418}" dt="2019-11-04T12:33:31.627" v="2305" actId="478"/>
          <ac:graphicFrameMkLst>
            <pc:docMk/>
            <pc:sldMk cId="372063258" sldId="351"/>
            <ac:graphicFrameMk id="124" creationId="{1FD56B33-D19B-49BA-98D7-9750E8A5E47B}"/>
          </ac:graphicFrameMkLst>
        </pc:graphicFrameChg>
        <pc:picChg chg="add mod modCrop">
          <ac:chgData name="Paul O'Dowd" userId="f37f58e5-1e70-49c2-9437-c035a60b1b3d" providerId="ADAL" clId="{85DC96F5-1E06-444B-BEAC-99B34B649418}" dt="2019-11-04T12:47:02.824" v="2431" actId="1076"/>
          <ac:picMkLst>
            <pc:docMk/>
            <pc:sldMk cId="372063258" sldId="351"/>
            <ac:picMk id="2" creationId="{4B44196B-8696-4A56-A442-A360B2DEA528}"/>
          </ac:picMkLst>
        </pc:picChg>
      </pc:sldChg>
      <pc:sldChg chg="addSp delSp modSp add">
        <pc:chgData name="Paul O'Dowd" userId="f37f58e5-1e70-49c2-9437-c035a60b1b3d" providerId="ADAL" clId="{85DC96F5-1E06-444B-BEAC-99B34B649418}" dt="2019-11-04T12:48:41.123" v="2493" actId="1076"/>
        <pc:sldMkLst>
          <pc:docMk/>
          <pc:sldMk cId="1877708204" sldId="352"/>
        </pc:sldMkLst>
        <pc:spChg chg="add mod">
          <ac:chgData name="Paul O'Dowd" userId="f37f58e5-1e70-49c2-9437-c035a60b1b3d" providerId="ADAL" clId="{85DC96F5-1E06-444B-BEAC-99B34B649418}" dt="2019-11-04T12:38:08.778" v="2352" actId="1076"/>
          <ac:spMkLst>
            <pc:docMk/>
            <pc:sldMk cId="1877708204" sldId="352"/>
            <ac:spMk id="3" creationId="{B277E210-2244-4350-9D47-92BA3D8B7EB0}"/>
          </ac:spMkLst>
        </pc:spChg>
        <pc:spChg chg="add mod">
          <ac:chgData name="Paul O'Dowd" userId="f37f58e5-1e70-49c2-9437-c035a60b1b3d" providerId="ADAL" clId="{85DC96F5-1E06-444B-BEAC-99B34B649418}" dt="2019-11-04T12:47:37.685" v="2479" actId="1038"/>
          <ac:spMkLst>
            <pc:docMk/>
            <pc:sldMk cId="1877708204" sldId="352"/>
            <ac:spMk id="7" creationId="{58D0DF77-3A8C-460E-B38A-63398046E57A}"/>
          </ac:spMkLst>
        </pc:spChg>
        <pc:spChg chg="add mod">
          <ac:chgData name="Paul O'Dowd" userId="f37f58e5-1e70-49c2-9437-c035a60b1b3d" providerId="ADAL" clId="{85DC96F5-1E06-444B-BEAC-99B34B649418}" dt="2019-11-04T12:47:44.718" v="2492" actId="1037"/>
          <ac:spMkLst>
            <pc:docMk/>
            <pc:sldMk cId="1877708204" sldId="352"/>
            <ac:spMk id="8" creationId="{FF88C59C-1249-49BA-AD35-7EB8AEE2DB3F}"/>
          </ac:spMkLst>
        </pc:spChg>
        <pc:spChg chg="add mod">
          <ac:chgData name="Paul O'Dowd" userId="f37f58e5-1e70-49c2-9437-c035a60b1b3d" providerId="ADAL" clId="{85DC96F5-1E06-444B-BEAC-99B34B649418}" dt="2019-11-04T12:48:41.123" v="2493" actId="1076"/>
          <ac:spMkLst>
            <pc:docMk/>
            <pc:sldMk cId="1877708204" sldId="352"/>
            <ac:spMk id="9" creationId="{8F4E6974-9881-4192-B225-FFACAABFA32A}"/>
          </ac:spMkLst>
        </pc:spChg>
        <pc:spChg chg="add mod">
          <ac:chgData name="Paul O'Dowd" userId="f37f58e5-1e70-49c2-9437-c035a60b1b3d" providerId="ADAL" clId="{85DC96F5-1E06-444B-BEAC-99B34B649418}" dt="2019-11-04T12:47:40.265" v="2480" actId="1076"/>
          <ac:spMkLst>
            <pc:docMk/>
            <pc:sldMk cId="1877708204" sldId="352"/>
            <ac:spMk id="12" creationId="{1345CBDB-9AAF-4F77-83A2-35810065B72F}"/>
          </ac:spMkLst>
        </pc:spChg>
        <pc:spChg chg="add mod">
          <ac:chgData name="Paul O'Dowd" userId="f37f58e5-1e70-49c2-9437-c035a60b1b3d" providerId="ADAL" clId="{85DC96F5-1E06-444B-BEAC-99B34B649418}" dt="2019-11-04T12:47:37.685" v="2479" actId="1038"/>
          <ac:spMkLst>
            <pc:docMk/>
            <pc:sldMk cId="1877708204" sldId="352"/>
            <ac:spMk id="13" creationId="{2356A4A5-0F48-4F91-8A4B-F3792EE80415}"/>
          </ac:spMkLst>
        </pc:spChg>
        <pc:spChg chg="mod">
          <ac:chgData name="Paul O'Dowd" userId="f37f58e5-1e70-49c2-9437-c035a60b1b3d" providerId="ADAL" clId="{85DC96F5-1E06-444B-BEAC-99B34B649418}" dt="2019-11-04T12:47:44.718" v="2492" actId="1037"/>
          <ac:spMkLst>
            <pc:docMk/>
            <pc:sldMk cId="1877708204" sldId="352"/>
            <ac:spMk id="125" creationId="{D54FD082-C102-49FD-B324-ECE0EAAEF1BF}"/>
          </ac:spMkLst>
        </pc:spChg>
        <pc:picChg chg="add del mod ord modCrop">
          <ac:chgData name="Paul O'Dowd" userId="f37f58e5-1e70-49c2-9437-c035a60b1b3d" providerId="ADAL" clId="{85DC96F5-1E06-444B-BEAC-99B34B649418}" dt="2019-11-04T12:45:24.131" v="2400" actId="478"/>
          <ac:picMkLst>
            <pc:docMk/>
            <pc:sldMk cId="1877708204" sldId="352"/>
            <ac:picMk id="2" creationId="{B7FB4033-FC61-4E38-A710-58F07B1ED87B}"/>
          </ac:picMkLst>
        </pc:picChg>
        <pc:picChg chg="add mod modCrop">
          <ac:chgData name="Paul O'Dowd" userId="f37f58e5-1e70-49c2-9437-c035a60b1b3d" providerId="ADAL" clId="{85DC96F5-1E06-444B-BEAC-99B34B649418}" dt="2019-11-04T12:47:37.685" v="2479" actId="1038"/>
          <ac:picMkLst>
            <pc:docMk/>
            <pc:sldMk cId="1877708204" sldId="352"/>
            <ac:picMk id="5" creationId="{0648DC60-9A41-4B3A-B587-79A94618522D}"/>
          </ac:picMkLst>
        </pc:picChg>
        <pc:picChg chg="add mod">
          <ac:chgData name="Paul O'Dowd" userId="f37f58e5-1e70-49c2-9437-c035a60b1b3d" providerId="ADAL" clId="{85DC96F5-1E06-444B-BEAC-99B34B649418}" dt="2019-11-04T12:37:47.650" v="2337" actId="14100"/>
          <ac:picMkLst>
            <pc:docMk/>
            <pc:sldMk cId="1877708204" sldId="352"/>
            <ac:picMk id="6" creationId="{58B6B823-2A22-4B86-A575-ECB951B29E0E}"/>
          </ac:picMkLst>
        </pc:picChg>
        <pc:picChg chg="add mod ord modCrop">
          <ac:chgData name="Paul O'Dowd" userId="f37f58e5-1e70-49c2-9437-c035a60b1b3d" providerId="ADAL" clId="{85DC96F5-1E06-444B-BEAC-99B34B649418}" dt="2019-11-04T12:47:44.718" v="2492" actId="1037"/>
          <ac:picMkLst>
            <pc:docMk/>
            <pc:sldMk cId="1877708204" sldId="352"/>
            <ac:picMk id="10" creationId="{31687EC7-ED22-42C8-85E2-9F48B79C73F8}"/>
          </ac:picMkLst>
        </pc:picChg>
        <pc:picChg chg="del">
          <ac:chgData name="Paul O'Dowd" userId="f37f58e5-1e70-49c2-9437-c035a60b1b3d" providerId="ADAL" clId="{85DC96F5-1E06-444B-BEAC-99B34B649418}" dt="2019-11-04T12:36:32.964" v="2313" actId="478"/>
          <ac:picMkLst>
            <pc:docMk/>
            <pc:sldMk cId="1877708204" sldId="352"/>
            <ac:picMk id="127" creationId="{355F54B4-9CB3-4310-A3B4-8482F67230B1}"/>
          </ac:picMkLst>
        </pc:picChg>
      </pc:sldChg>
      <pc:sldChg chg="delSp add del">
        <pc:chgData name="Paul O'Dowd" userId="f37f58e5-1e70-49c2-9437-c035a60b1b3d" providerId="ADAL" clId="{85DC96F5-1E06-444B-BEAC-99B34B649418}" dt="2019-11-04T13:16:21.477" v="2528" actId="47"/>
        <pc:sldMkLst>
          <pc:docMk/>
          <pc:sldMk cId="2975026679" sldId="353"/>
        </pc:sldMkLst>
        <pc:spChg chg="del">
          <ac:chgData name="Paul O'Dowd" userId="f37f58e5-1e70-49c2-9437-c035a60b1b3d" providerId="ADAL" clId="{85DC96F5-1E06-444B-BEAC-99B34B649418}" dt="2019-11-04T13:16:07.511" v="2524" actId="478"/>
          <ac:spMkLst>
            <pc:docMk/>
            <pc:sldMk cId="2975026679" sldId="353"/>
            <ac:spMk id="3" creationId="{98C90455-2BCD-4A2D-8DD4-606900C0E0A6}"/>
          </ac:spMkLst>
        </pc:spChg>
      </pc:sldChg>
      <pc:sldChg chg="modSp add">
        <pc:chgData name="Paul O'Dowd" userId="f37f58e5-1e70-49c2-9437-c035a60b1b3d" providerId="ADAL" clId="{85DC96F5-1E06-444B-BEAC-99B34B649418}" dt="2019-11-04T13:22:03.232" v="2579" actId="20577"/>
        <pc:sldMkLst>
          <pc:docMk/>
          <pc:sldMk cId="3281779415" sldId="353"/>
        </pc:sldMkLst>
        <pc:spChg chg="mod">
          <ac:chgData name="Paul O'Dowd" userId="f37f58e5-1e70-49c2-9437-c035a60b1b3d" providerId="ADAL" clId="{85DC96F5-1E06-444B-BEAC-99B34B649418}" dt="2019-11-04T13:20:45.645" v="2573" actId="20577"/>
          <ac:spMkLst>
            <pc:docMk/>
            <pc:sldMk cId="3281779415" sldId="353"/>
            <ac:spMk id="2" creationId="{DA64FE7A-F605-4AAC-82EE-C79418E76BA4}"/>
          </ac:spMkLst>
        </pc:spChg>
        <pc:spChg chg="mod">
          <ac:chgData name="Paul O'Dowd" userId="f37f58e5-1e70-49c2-9437-c035a60b1b3d" providerId="ADAL" clId="{85DC96F5-1E06-444B-BEAC-99B34B649418}" dt="2019-11-04T13:22:03.232" v="2579" actId="20577"/>
          <ac:spMkLst>
            <pc:docMk/>
            <pc:sldMk cId="3281779415" sldId="353"/>
            <ac:spMk id="3" creationId="{95026702-1A38-475F-9089-41D6DD3478EB}"/>
          </ac:spMkLst>
        </pc:spChg>
      </pc:sldChg>
      <pc:sldChg chg="addSp delSp modSp add del">
        <pc:chgData name="Paul O'Dowd" userId="f37f58e5-1e70-49c2-9437-c035a60b1b3d" providerId="ADAL" clId="{85DC96F5-1E06-444B-BEAC-99B34B649418}" dt="2019-11-04T13:15:06.260" v="2522" actId="47"/>
        <pc:sldMkLst>
          <pc:docMk/>
          <pc:sldMk cId="3654250880" sldId="353"/>
        </pc:sldMkLst>
        <pc:spChg chg="del">
          <ac:chgData name="Paul O'Dowd" userId="f37f58e5-1e70-49c2-9437-c035a60b1b3d" providerId="ADAL" clId="{85DC96F5-1E06-444B-BEAC-99B34B649418}" dt="2019-11-04T13:13:32.667" v="2498" actId="478"/>
          <ac:spMkLst>
            <pc:docMk/>
            <pc:sldMk cId="3654250880" sldId="353"/>
            <ac:spMk id="2" creationId="{1314B9A1-F964-4021-9F93-119BC26DADF1}"/>
          </ac:spMkLst>
        </pc:spChg>
        <pc:spChg chg="del">
          <ac:chgData name="Paul O'Dowd" userId="f37f58e5-1e70-49c2-9437-c035a60b1b3d" providerId="ADAL" clId="{85DC96F5-1E06-444B-BEAC-99B34B649418}" dt="2019-11-04T13:13:39.779" v="2502" actId="478"/>
          <ac:spMkLst>
            <pc:docMk/>
            <pc:sldMk cId="3654250880" sldId="353"/>
            <ac:spMk id="3" creationId="{46B16C22-0C18-4A0E-988A-9C86EE511E6E}"/>
          </ac:spMkLst>
        </pc:spChg>
        <pc:spChg chg="add del">
          <ac:chgData name="Paul O'Dowd" userId="f37f58e5-1e70-49c2-9437-c035a60b1b3d" providerId="ADAL" clId="{85DC96F5-1E06-444B-BEAC-99B34B649418}" dt="2019-11-04T13:13:30.788" v="2497"/>
          <ac:spMkLst>
            <pc:docMk/>
            <pc:sldMk cId="3654250880" sldId="353"/>
            <ac:spMk id="4" creationId="{F161F398-56F5-4528-879E-37581EC945A0}"/>
          </ac:spMkLst>
        </pc:spChg>
        <pc:spChg chg="add mod">
          <ac:chgData name="Paul O'Dowd" userId="f37f58e5-1e70-49c2-9437-c035a60b1b3d" providerId="ADAL" clId="{85DC96F5-1E06-444B-BEAC-99B34B649418}" dt="2019-11-04T13:13:53.956" v="2514" actId="20577"/>
          <ac:spMkLst>
            <pc:docMk/>
            <pc:sldMk cId="3654250880" sldId="353"/>
            <ac:spMk id="5" creationId="{CFF9FD17-B505-45AA-B866-5B52A2B3D65B}"/>
          </ac:spMkLst>
        </pc:spChg>
      </pc:sldChg>
      <pc:sldChg chg="addSp delSp modSp add">
        <pc:chgData name="Paul O'Dowd" userId="f37f58e5-1e70-49c2-9437-c035a60b1b3d" providerId="ADAL" clId="{85DC96F5-1E06-444B-BEAC-99B34B649418}" dt="2019-11-04T16:32:22.126" v="3272" actId="20577"/>
        <pc:sldMkLst>
          <pc:docMk/>
          <pc:sldMk cId="1947391530" sldId="354"/>
        </pc:sldMkLst>
        <pc:spChg chg="mod">
          <ac:chgData name="Paul O'Dowd" userId="f37f58e5-1e70-49c2-9437-c035a60b1b3d" providerId="ADAL" clId="{85DC96F5-1E06-444B-BEAC-99B34B649418}" dt="2019-11-04T16:32:22.126" v="3272" actId="20577"/>
          <ac:spMkLst>
            <pc:docMk/>
            <pc:sldMk cId="1947391530" sldId="354"/>
            <ac:spMk id="2" creationId="{22165D6F-128C-4019-B915-858021D9474C}"/>
          </ac:spMkLst>
        </pc:spChg>
        <pc:spChg chg="del">
          <ac:chgData name="Paul O'Dowd" userId="f37f58e5-1e70-49c2-9437-c035a60b1b3d" providerId="ADAL" clId="{85DC96F5-1E06-444B-BEAC-99B34B649418}" dt="2019-11-04T15:49:54.774" v="2833" actId="478"/>
          <ac:spMkLst>
            <pc:docMk/>
            <pc:sldMk cId="1947391530" sldId="354"/>
            <ac:spMk id="3" creationId="{4A997FA7-BFDB-4188-9C42-56667340E46D}"/>
          </ac:spMkLst>
        </pc:spChg>
        <pc:picChg chg="add del">
          <ac:chgData name="Paul O'Dowd" userId="f37f58e5-1e70-49c2-9437-c035a60b1b3d" providerId="ADAL" clId="{85DC96F5-1E06-444B-BEAC-99B34B649418}" dt="2019-11-04T15:51:18.347" v="2874"/>
          <ac:picMkLst>
            <pc:docMk/>
            <pc:sldMk cId="1947391530" sldId="354"/>
            <ac:picMk id="4" creationId="{9D7BFDC1-AC33-46FD-B137-11FFCC718B29}"/>
          </ac:picMkLst>
        </pc:picChg>
      </pc:sldChg>
      <pc:sldChg chg="delSp modSp add">
        <pc:chgData name="Paul O'Dowd" userId="f37f58e5-1e70-49c2-9437-c035a60b1b3d" providerId="ADAL" clId="{85DC96F5-1E06-444B-BEAC-99B34B649418}" dt="2019-11-04T15:52:02.788" v="2889" actId="1076"/>
        <pc:sldMkLst>
          <pc:docMk/>
          <pc:sldMk cId="3030481907" sldId="355"/>
        </pc:sldMkLst>
        <pc:picChg chg="mod">
          <ac:chgData name="Paul O'Dowd" userId="f37f58e5-1e70-49c2-9437-c035a60b1b3d" providerId="ADAL" clId="{85DC96F5-1E06-444B-BEAC-99B34B649418}" dt="2019-11-04T15:52:02.788" v="2889" actId="1076"/>
          <ac:picMkLst>
            <pc:docMk/>
            <pc:sldMk cId="3030481907" sldId="355"/>
            <ac:picMk id="5" creationId="{D663441D-8C1F-4D50-921D-C7F727206477}"/>
          </ac:picMkLst>
        </pc:picChg>
        <pc:picChg chg="del">
          <ac:chgData name="Paul O'Dowd" userId="f37f58e5-1e70-49c2-9437-c035a60b1b3d" providerId="ADAL" clId="{85DC96F5-1E06-444B-BEAC-99B34B649418}" dt="2019-11-04T15:52:00.896" v="2888" actId="478"/>
          <ac:picMkLst>
            <pc:docMk/>
            <pc:sldMk cId="3030481907" sldId="355"/>
            <ac:picMk id="7" creationId="{F0F64F4A-6D16-4FB5-8B87-5567748BC9C8}"/>
          </ac:picMkLst>
        </pc:picChg>
      </pc:sldChg>
      <pc:sldChg chg="addSp delSp modSp add">
        <pc:chgData name="Paul O'Dowd" userId="f37f58e5-1e70-49c2-9437-c035a60b1b3d" providerId="ADAL" clId="{85DC96F5-1E06-444B-BEAC-99B34B649418}" dt="2019-11-04T15:54:02.517" v="2932" actId="1076"/>
        <pc:sldMkLst>
          <pc:docMk/>
          <pc:sldMk cId="1009320641" sldId="356"/>
        </pc:sldMkLst>
        <pc:spChg chg="add mod">
          <ac:chgData name="Paul O'Dowd" userId="f37f58e5-1e70-49c2-9437-c035a60b1b3d" providerId="ADAL" clId="{85DC96F5-1E06-444B-BEAC-99B34B649418}" dt="2019-11-04T15:52:46.197" v="2897" actId="1076"/>
          <ac:spMkLst>
            <pc:docMk/>
            <pc:sldMk cId="1009320641" sldId="356"/>
            <ac:spMk id="3" creationId="{70872FBC-FF57-4309-B433-19A76D7A9118}"/>
          </ac:spMkLst>
        </pc:spChg>
        <pc:spChg chg="add mod">
          <ac:chgData name="Paul O'Dowd" userId="f37f58e5-1e70-49c2-9437-c035a60b1b3d" providerId="ADAL" clId="{85DC96F5-1E06-444B-BEAC-99B34B649418}" dt="2019-11-04T15:52:50.348" v="2899" actId="1076"/>
          <ac:spMkLst>
            <pc:docMk/>
            <pc:sldMk cId="1009320641" sldId="356"/>
            <ac:spMk id="6" creationId="{6F6FDC4F-82BD-4AF1-90CB-CF9FDC530733}"/>
          </ac:spMkLst>
        </pc:spChg>
        <pc:spChg chg="add mod">
          <ac:chgData name="Paul O'Dowd" userId="f37f58e5-1e70-49c2-9437-c035a60b1b3d" providerId="ADAL" clId="{85DC96F5-1E06-444B-BEAC-99B34B649418}" dt="2019-11-04T15:52:57.401" v="2908" actId="1036"/>
          <ac:spMkLst>
            <pc:docMk/>
            <pc:sldMk cId="1009320641" sldId="356"/>
            <ac:spMk id="8" creationId="{9FFA6AEC-6F4D-4063-A088-024E958C1B1A}"/>
          </ac:spMkLst>
        </pc:spChg>
        <pc:spChg chg="add mod">
          <ac:chgData name="Paul O'Dowd" userId="f37f58e5-1e70-49c2-9437-c035a60b1b3d" providerId="ADAL" clId="{85DC96F5-1E06-444B-BEAC-99B34B649418}" dt="2019-11-04T15:53:06.869" v="2910" actId="1076"/>
          <ac:spMkLst>
            <pc:docMk/>
            <pc:sldMk cId="1009320641" sldId="356"/>
            <ac:spMk id="9" creationId="{230D4AC2-CBB4-450B-B2E9-8DA286B3152D}"/>
          </ac:spMkLst>
        </pc:spChg>
        <pc:spChg chg="add mod">
          <ac:chgData name="Paul O'Dowd" userId="f37f58e5-1e70-49c2-9437-c035a60b1b3d" providerId="ADAL" clId="{85DC96F5-1E06-444B-BEAC-99B34B649418}" dt="2019-11-04T15:53:11.284" v="2912" actId="1076"/>
          <ac:spMkLst>
            <pc:docMk/>
            <pc:sldMk cId="1009320641" sldId="356"/>
            <ac:spMk id="10" creationId="{3DA168A9-054D-4697-ABDC-16370304EA9C}"/>
          </ac:spMkLst>
        </pc:spChg>
        <pc:spChg chg="add mod">
          <ac:chgData name="Paul O'Dowd" userId="f37f58e5-1e70-49c2-9437-c035a60b1b3d" providerId="ADAL" clId="{85DC96F5-1E06-444B-BEAC-99B34B649418}" dt="2019-11-04T15:53:17.452" v="2914" actId="1076"/>
          <ac:spMkLst>
            <pc:docMk/>
            <pc:sldMk cId="1009320641" sldId="356"/>
            <ac:spMk id="11" creationId="{3A4D3474-D748-4488-BA15-29D93AF6C07D}"/>
          </ac:spMkLst>
        </pc:spChg>
        <pc:spChg chg="add mod">
          <ac:chgData name="Paul O'Dowd" userId="f37f58e5-1e70-49c2-9437-c035a60b1b3d" providerId="ADAL" clId="{85DC96F5-1E06-444B-BEAC-99B34B649418}" dt="2019-11-04T15:53:21.965" v="2916" actId="1076"/>
          <ac:spMkLst>
            <pc:docMk/>
            <pc:sldMk cId="1009320641" sldId="356"/>
            <ac:spMk id="12" creationId="{6B0F21DA-C50D-42C8-902A-06D8B53806D7}"/>
          </ac:spMkLst>
        </pc:spChg>
        <pc:spChg chg="add mod">
          <ac:chgData name="Paul O'Dowd" userId="f37f58e5-1e70-49c2-9437-c035a60b1b3d" providerId="ADAL" clId="{85DC96F5-1E06-444B-BEAC-99B34B649418}" dt="2019-11-04T15:53:25.392" v="2918" actId="1076"/>
          <ac:spMkLst>
            <pc:docMk/>
            <pc:sldMk cId="1009320641" sldId="356"/>
            <ac:spMk id="13" creationId="{88B7B88F-25A1-47BE-813D-74E586413C20}"/>
          </ac:spMkLst>
        </pc:spChg>
        <pc:spChg chg="add mod">
          <ac:chgData name="Paul O'Dowd" userId="f37f58e5-1e70-49c2-9437-c035a60b1b3d" providerId="ADAL" clId="{85DC96F5-1E06-444B-BEAC-99B34B649418}" dt="2019-11-04T15:53:30.989" v="2920" actId="1076"/>
          <ac:spMkLst>
            <pc:docMk/>
            <pc:sldMk cId="1009320641" sldId="356"/>
            <ac:spMk id="14" creationId="{9706F1DA-7616-4101-AF9C-0ACC953DDA55}"/>
          </ac:spMkLst>
        </pc:spChg>
        <pc:spChg chg="add mod">
          <ac:chgData name="Paul O'Dowd" userId="f37f58e5-1e70-49c2-9437-c035a60b1b3d" providerId="ADAL" clId="{85DC96F5-1E06-444B-BEAC-99B34B649418}" dt="2019-11-04T15:53:34.045" v="2922" actId="1076"/>
          <ac:spMkLst>
            <pc:docMk/>
            <pc:sldMk cId="1009320641" sldId="356"/>
            <ac:spMk id="15" creationId="{FF158A9A-E1A7-44D4-A7F5-6762B831E6B9}"/>
          </ac:spMkLst>
        </pc:spChg>
        <pc:spChg chg="add mod">
          <ac:chgData name="Paul O'Dowd" userId="f37f58e5-1e70-49c2-9437-c035a60b1b3d" providerId="ADAL" clId="{85DC96F5-1E06-444B-BEAC-99B34B649418}" dt="2019-11-04T15:53:38.717" v="2924" actId="1076"/>
          <ac:spMkLst>
            <pc:docMk/>
            <pc:sldMk cId="1009320641" sldId="356"/>
            <ac:spMk id="16" creationId="{4160211B-2C74-45D7-AADE-42682B7CB3AD}"/>
          </ac:spMkLst>
        </pc:spChg>
        <pc:spChg chg="add mod">
          <ac:chgData name="Paul O'Dowd" userId="f37f58e5-1e70-49c2-9437-c035a60b1b3d" providerId="ADAL" clId="{85DC96F5-1E06-444B-BEAC-99B34B649418}" dt="2019-11-04T15:53:41.333" v="2926" actId="1076"/>
          <ac:spMkLst>
            <pc:docMk/>
            <pc:sldMk cId="1009320641" sldId="356"/>
            <ac:spMk id="17" creationId="{C0C59CDD-3555-4D50-A602-234F9A38E8E5}"/>
          </ac:spMkLst>
        </pc:spChg>
        <pc:spChg chg="add mod">
          <ac:chgData name="Paul O'Dowd" userId="f37f58e5-1e70-49c2-9437-c035a60b1b3d" providerId="ADAL" clId="{85DC96F5-1E06-444B-BEAC-99B34B649418}" dt="2019-11-04T15:53:45.301" v="2928" actId="1076"/>
          <ac:spMkLst>
            <pc:docMk/>
            <pc:sldMk cId="1009320641" sldId="356"/>
            <ac:spMk id="18" creationId="{673E60A8-CA10-4063-B691-57CBC177FB25}"/>
          </ac:spMkLst>
        </pc:spChg>
        <pc:spChg chg="add mod">
          <ac:chgData name="Paul O'Dowd" userId="f37f58e5-1e70-49c2-9437-c035a60b1b3d" providerId="ADAL" clId="{85DC96F5-1E06-444B-BEAC-99B34B649418}" dt="2019-11-04T15:53:51.421" v="2930" actId="1076"/>
          <ac:spMkLst>
            <pc:docMk/>
            <pc:sldMk cId="1009320641" sldId="356"/>
            <ac:spMk id="19" creationId="{1E597DCE-4A36-4CAA-A090-F4018342C6E4}"/>
          </ac:spMkLst>
        </pc:spChg>
        <pc:spChg chg="add mod">
          <ac:chgData name="Paul O'Dowd" userId="f37f58e5-1e70-49c2-9437-c035a60b1b3d" providerId="ADAL" clId="{85DC96F5-1E06-444B-BEAC-99B34B649418}" dt="2019-11-04T15:54:02.517" v="2932" actId="1076"/>
          <ac:spMkLst>
            <pc:docMk/>
            <pc:sldMk cId="1009320641" sldId="356"/>
            <ac:spMk id="20" creationId="{D24AB288-A26E-4E95-A862-2C608C093960}"/>
          </ac:spMkLst>
        </pc:spChg>
        <pc:picChg chg="mod">
          <ac:chgData name="Paul O'Dowd" userId="f37f58e5-1e70-49c2-9437-c035a60b1b3d" providerId="ADAL" clId="{85DC96F5-1E06-444B-BEAC-99B34B649418}" dt="2019-11-04T15:52:16.124" v="2893" actId="1076"/>
          <ac:picMkLst>
            <pc:docMk/>
            <pc:sldMk cId="1009320641" sldId="356"/>
            <ac:picMk id="5" creationId="{D663441D-8C1F-4D50-921D-C7F727206477}"/>
          </ac:picMkLst>
        </pc:picChg>
        <pc:picChg chg="del">
          <ac:chgData name="Paul O'Dowd" userId="f37f58e5-1e70-49c2-9437-c035a60b1b3d" providerId="ADAL" clId="{85DC96F5-1E06-444B-BEAC-99B34B649418}" dt="2019-11-04T15:52:12.832" v="2892" actId="478"/>
          <ac:picMkLst>
            <pc:docMk/>
            <pc:sldMk cId="1009320641" sldId="356"/>
            <ac:picMk id="7" creationId="{F0F64F4A-6D16-4FB5-8B87-5567748BC9C8}"/>
          </ac:picMkLst>
        </pc:picChg>
      </pc:sldChg>
      <pc:sldChg chg="addSp delSp modSp add">
        <pc:chgData name="Paul O'Dowd" userId="f37f58e5-1e70-49c2-9437-c035a60b1b3d" providerId="ADAL" clId="{85DC96F5-1E06-444B-BEAC-99B34B649418}" dt="2019-11-04T16:04:12.901" v="2976" actId="1076"/>
        <pc:sldMkLst>
          <pc:docMk/>
          <pc:sldMk cId="549504971" sldId="357"/>
        </pc:sldMkLst>
        <pc:spChg chg="mod">
          <ac:chgData name="Paul O'Dowd" userId="f37f58e5-1e70-49c2-9437-c035a60b1b3d" providerId="ADAL" clId="{85DC96F5-1E06-444B-BEAC-99B34B649418}" dt="2019-11-04T15:57:42.828" v="2948" actId="20577"/>
          <ac:spMkLst>
            <pc:docMk/>
            <pc:sldMk cId="549504971" sldId="357"/>
            <ac:spMk id="2" creationId="{C2492BF7-6358-4FE0-868A-E2B59429A47C}"/>
          </ac:spMkLst>
        </pc:spChg>
        <pc:spChg chg="del">
          <ac:chgData name="Paul O'Dowd" userId="f37f58e5-1e70-49c2-9437-c035a60b1b3d" providerId="ADAL" clId="{85DC96F5-1E06-444B-BEAC-99B34B649418}" dt="2019-11-04T15:57:38.397" v="2934" actId="478"/>
          <ac:spMkLst>
            <pc:docMk/>
            <pc:sldMk cId="549504971" sldId="357"/>
            <ac:spMk id="3" creationId="{047B4C33-52E2-41B5-BEC8-E23751B62380}"/>
          </ac:spMkLst>
        </pc:spChg>
        <pc:spChg chg="add mod">
          <ac:chgData name="Paul O'Dowd" userId="f37f58e5-1e70-49c2-9437-c035a60b1b3d" providerId="ADAL" clId="{85DC96F5-1E06-444B-BEAC-99B34B649418}" dt="2019-11-04T16:02:00.542" v="2951"/>
          <ac:spMkLst>
            <pc:docMk/>
            <pc:sldMk cId="549504971" sldId="357"/>
            <ac:spMk id="5" creationId="{E9EEDBC0-520F-49F0-90C0-9DA0C3E09A27}"/>
          </ac:spMkLst>
        </pc:spChg>
        <pc:picChg chg="add del">
          <ac:chgData name="Paul O'Dowd" userId="f37f58e5-1e70-49c2-9437-c035a60b1b3d" providerId="ADAL" clId="{85DC96F5-1E06-444B-BEAC-99B34B649418}" dt="2019-11-04T15:59:40.430" v="2949" actId="478"/>
          <ac:picMkLst>
            <pc:docMk/>
            <pc:sldMk cId="549504971" sldId="357"/>
            <ac:picMk id="4" creationId="{C4F2064A-BF16-49CB-A173-A97875611057}"/>
          </ac:picMkLst>
        </pc:picChg>
        <pc:picChg chg="add del mod modCrop">
          <ac:chgData name="Paul O'Dowd" userId="f37f58e5-1e70-49c2-9437-c035a60b1b3d" providerId="ADAL" clId="{85DC96F5-1E06-444B-BEAC-99B34B649418}" dt="2019-11-04T16:03:27.913" v="2961" actId="478"/>
          <ac:picMkLst>
            <pc:docMk/>
            <pc:sldMk cId="549504971" sldId="357"/>
            <ac:picMk id="6" creationId="{513EB0D5-A817-40BA-9D12-D5A4336B2934}"/>
          </ac:picMkLst>
        </pc:picChg>
        <pc:picChg chg="add mod modCrop">
          <ac:chgData name="Paul O'Dowd" userId="f37f58e5-1e70-49c2-9437-c035a60b1b3d" providerId="ADAL" clId="{85DC96F5-1E06-444B-BEAC-99B34B649418}" dt="2019-11-04T16:03:46.036" v="2968" actId="14100"/>
          <ac:picMkLst>
            <pc:docMk/>
            <pc:sldMk cId="549504971" sldId="357"/>
            <ac:picMk id="7" creationId="{471FD127-9FE2-4588-9428-9B9AA7A794F0}"/>
          </ac:picMkLst>
        </pc:picChg>
        <pc:picChg chg="add mod modCrop">
          <ac:chgData name="Paul O'Dowd" userId="f37f58e5-1e70-49c2-9437-c035a60b1b3d" providerId="ADAL" clId="{85DC96F5-1E06-444B-BEAC-99B34B649418}" dt="2019-11-04T16:04:12.901" v="2976" actId="1076"/>
          <ac:picMkLst>
            <pc:docMk/>
            <pc:sldMk cId="549504971" sldId="357"/>
            <ac:picMk id="8" creationId="{5F17D9A9-0558-40D9-A297-80D3518522AF}"/>
          </ac:picMkLst>
        </pc:picChg>
      </pc:sldChg>
      <pc:sldChg chg="addSp delSp modSp add">
        <pc:chgData name="Paul O'Dowd" userId="f37f58e5-1e70-49c2-9437-c035a60b1b3d" providerId="ADAL" clId="{85DC96F5-1E06-444B-BEAC-99B34B649418}" dt="2019-11-04T16:13:56.504" v="3120" actId="478"/>
        <pc:sldMkLst>
          <pc:docMk/>
          <pc:sldMk cId="2610619774" sldId="358"/>
        </pc:sldMkLst>
        <pc:spChg chg="mod">
          <ac:chgData name="Paul O'Dowd" userId="f37f58e5-1e70-49c2-9437-c035a60b1b3d" providerId="ADAL" clId="{85DC96F5-1E06-444B-BEAC-99B34B649418}" dt="2019-11-04T16:11:34.134" v="3115" actId="20577"/>
          <ac:spMkLst>
            <pc:docMk/>
            <pc:sldMk cId="2610619774" sldId="358"/>
            <ac:spMk id="2" creationId="{F8A32640-B7DE-442C-8E18-49CECDF49395}"/>
          </ac:spMkLst>
        </pc:spChg>
        <pc:spChg chg="del">
          <ac:chgData name="Paul O'Dowd" userId="f37f58e5-1e70-49c2-9437-c035a60b1b3d" providerId="ADAL" clId="{85DC96F5-1E06-444B-BEAC-99B34B649418}" dt="2019-11-04T16:11:36.574" v="3116" actId="478"/>
          <ac:spMkLst>
            <pc:docMk/>
            <pc:sldMk cId="2610619774" sldId="358"/>
            <ac:spMk id="3" creationId="{5367530A-C17C-4F93-8CAF-D34D65E8B8F1}"/>
          </ac:spMkLst>
        </pc:spChg>
        <pc:picChg chg="add">
          <ac:chgData name="Paul O'Dowd" userId="f37f58e5-1e70-49c2-9437-c035a60b1b3d" providerId="ADAL" clId="{85DC96F5-1E06-444B-BEAC-99B34B649418}" dt="2019-11-04T16:11:36.950" v="3117"/>
          <ac:picMkLst>
            <pc:docMk/>
            <pc:sldMk cId="2610619774" sldId="358"/>
            <ac:picMk id="15362" creationId="{BC1E7BEB-155A-4231-AED2-A4B200F61ABE}"/>
          </ac:picMkLst>
        </pc:picChg>
        <pc:picChg chg="add del">
          <ac:chgData name="Paul O'Dowd" userId="f37f58e5-1e70-49c2-9437-c035a60b1b3d" providerId="ADAL" clId="{85DC96F5-1E06-444B-BEAC-99B34B649418}" dt="2019-11-04T16:13:56.504" v="3120" actId="478"/>
          <ac:picMkLst>
            <pc:docMk/>
            <pc:sldMk cId="2610619774" sldId="358"/>
            <ac:picMk id="15364" creationId="{FFB5DA3D-8C5E-4920-A015-AA55199FA1D2}"/>
          </ac:picMkLst>
        </pc:picChg>
      </pc:sldChg>
      <pc:sldChg chg="delSp modSp add del">
        <pc:chgData name="Paul O'Dowd" userId="f37f58e5-1e70-49c2-9437-c035a60b1b3d" providerId="ADAL" clId="{85DC96F5-1E06-444B-BEAC-99B34B649418}" dt="2019-11-04T16:07:08.008" v="3047" actId="47"/>
        <pc:sldMkLst>
          <pc:docMk/>
          <pc:sldMk cId="1787873805" sldId="359"/>
        </pc:sldMkLst>
        <pc:spChg chg="mod">
          <ac:chgData name="Paul O'Dowd" userId="f37f58e5-1e70-49c2-9437-c035a60b1b3d" providerId="ADAL" clId="{85DC96F5-1E06-444B-BEAC-99B34B649418}" dt="2019-11-04T16:04:59.602" v="3000" actId="20577"/>
          <ac:spMkLst>
            <pc:docMk/>
            <pc:sldMk cId="1787873805" sldId="359"/>
            <ac:spMk id="2" creationId="{879C83EC-3D8A-4C91-87B8-853F66A30081}"/>
          </ac:spMkLst>
        </pc:spChg>
        <pc:spChg chg="del">
          <ac:chgData name="Paul O'Dowd" userId="f37f58e5-1e70-49c2-9437-c035a60b1b3d" providerId="ADAL" clId="{85DC96F5-1E06-444B-BEAC-99B34B649418}" dt="2019-11-04T16:05:02.506" v="3001" actId="478"/>
          <ac:spMkLst>
            <pc:docMk/>
            <pc:sldMk cId="1787873805" sldId="359"/>
            <ac:spMk id="3" creationId="{1C54DAB1-4EC6-4D1A-9D93-1D7187D56466}"/>
          </ac:spMkLst>
        </pc:spChg>
      </pc:sldChg>
      <pc:sldChg chg="addSp delSp modSp add">
        <pc:chgData name="Paul O'Dowd" userId="f37f58e5-1e70-49c2-9437-c035a60b1b3d" providerId="ADAL" clId="{85DC96F5-1E06-444B-BEAC-99B34B649418}" dt="2019-11-04T16:16:56.974" v="3149" actId="1076"/>
        <pc:sldMkLst>
          <pc:docMk/>
          <pc:sldMk cId="3541482617" sldId="359"/>
        </pc:sldMkLst>
        <pc:picChg chg="del">
          <ac:chgData name="Paul O'Dowd" userId="f37f58e5-1e70-49c2-9437-c035a60b1b3d" providerId="ADAL" clId="{85DC96F5-1E06-444B-BEAC-99B34B649418}" dt="2019-11-04T16:16:55.482" v="3148" actId="478"/>
          <ac:picMkLst>
            <pc:docMk/>
            <pc:sldMk cId="3541482617" sldId="359"/>
            <ac:picMk id="15362" creationId="{BC1E7BEB-155A-4231-AED2-A4B200F61ABE}"/>
          </ac:picMkLst>
        </pc:picChg>
        <pc:picChg chg="mod">
          <ac:chgData name="Paul O'Dowd" userId="f37f58e5-1e70-49c2-9437-c035a60b1b3d" providerId="ADAL" clId="{85DC96F5-1E06-444B-BEAC-99B34B649418}" dt="2019-11-04T16:16:56.974" v="3149" actId="1076"/>
          <ac:picMkLst>
            <pc:docMk/>
            <pc:sldMk cId="3541482617" sldId="359"/>
            <ac:picMk id="15364" creationId="{FFB5DA3D-8C5E-4920-A015-AA55199FA1D2}"/>
          </ac:picMkLst>
        </pc:picChg>
        <pc:picChg chg="add del mod">
          <ac:chgData name="Paul O'Dowd" userId="f37f58e5-1e70-49c2-9437-c035a60b1b3d" providerId="ADAL" clId="{85DC96F5-1E06-444B-BEAC-99B34B649418}" dt="2019-11-04T16:15:26.228" v="3129"/>
          <ac:picMkLst>
            <pc:docMk/>
            <pc:sldMk cId="3541482617" sldId="359"/>
            <ac:picMk id="20482" creationId="{0BB329BC-5342-406E-9C98-41BA5AED32B0}"/>
          </ac:picMkLst>
        </pc:picChg>
      </pc:sldChg>
      <pc:sldChg chg="add del">
        <pc:chgData name="Paul O'Dowd" userId="f37f58e5-1e70-49c2-9437-c035a60b1b3d" providerId="ADAL" clId="{85DC96F5-1E06-444B-BEAC-99B34B649418}" dt="2019-11-04T16:15:16.893" v="3125" actId="47"/>
        <pc:sldMkLst>
          <pc:docMk/>
          <pc:sldMk cId="24967481" sldId="360"/>
        </pc:sldMkLst>
      </pc:sldChg>
      <pc:sldChg chg="addSp delSp modSp add">
        <pc:chgData name="Paul O'Dowd" userId="f37f58e5-1e70-49c2-9437-c035a60b1b3d" providerId="ADAL" clId="{85DC96F5-1E06-444B-BEAC-99B34B649418}" dt="2019-11-04T16:16:52.598" v="3146" actId="1076"/>
        <pc:sldMkLst>
          <pc:docMk/>
          <pc:sldMk cId="1731366279" sldId="361"/>
        </pc:sldMkLst>
        <pc:picChg chg="add mod">
          <ac:chgData name="Paul O'Dowd" userId="f37f58e5-1e70-49c2-9437-c035a60b1b3d" providerId="ADAL" clId="{85DC96F5-1E06-444B-BEAC-99B34B649418}" dt="2019-11-04T16:16:52.598" v="3146" actId="1076"/>
          <ac:picMkLst>
            <pc:docMk/>
            <pc:sldMk cId="1731366279" sldId="361"/>
            <ac:picMk id="6" creationId="{FF3DCE22-0337-4413-8A80-6F546C2EA5FD}"/>
          </ac:picMkLst>
        </pc:picChg>
        <pc:picChg chg="del">
          <ac:chgData name="Paul O'Dowd" userId="f37f58e5-1e70-49c2-9437-c035a60b1b3d" providerId="ADAL" clId="{85DC96F5-1E06-444B-BEAC-99B34B649418}" dt="2019-11-04T16:16:50.674" v="3145" actId="478"/>
          <ac:picMkLst>
            <pc:docMk/>
            <pc:sldMk cId="1731366279" sldId="361"/>
            <ac:picMk id="15362" creationId="{BC1E7BEB-155A-4231-AED2-A4B200F61ABE}"/>
          </ac:picMkLst>
        </pc:picChg>
        <pc:picChg chg="del">
          <ac:chgData name="Paul O'Dowd" userId="f37f58e5-1e70-49c2-9437-c035a60b1b3d" providerId="ADAL" clId="{85DC96F5-1E06-444B-BEAC-99B34B649418}" dt="2019-11-04T16:15:34.433" v="3130" actId="478"/>
          <ac:picMkLst>
            <pc:docMk/>
            <pc:sldMk cId="1731366279" sldId="361"/>
            <ac:picMk id="15364" creationId="{FFB5DA3D-8C5E-4920-A015-AA55199FA1D2}"/>
          </ac:picMkLst>
        </pc:picChg>
        <pc:picChg chg="del mod">
          <ac:chgData name="Paul O'Dowd" userId="f37f58e5-1e70-49c2-9437-c035a60b1b3d" providerId="ADAL" clId="{85DC96F5-1E06-444B-BEAC-99B34B649418}" dt="2019-11-04T16:15:24.313" v="3128" actId="478"/>
          <ac:picMkLst>
            <pc:docMk/>
            <pc:sldMk cId="1731366279" sldId="361"/>
            <ac:picMk id="20482" creationId="{0BB329BC-5342-406E-9C98-41BA5AED32B0}"/>
          </ac:picMkLst>
        </pc:picChg>
        <pc:picChg chg="add del">
          <ac:chgData name="Paul O'Dowd" userId="f37f58e5-1e70-49c2-9437-c035a60b1b3d" providerId="ADAL" clId="{85DC96F5-1E06-444B-BEAC-99B34B649418}" dt="2019-11-04T16:15:53.393" v="3136" actId="478"/>
          <ac:picMkLst>
            <pc:docMk/>
            <pc:sldMk cId="1731366279" sldId="361"/>
            <ac:picMk id="21506" creationId="{57DA4D4D-974F-4A53-B347-4C09FBFE3262}"/>
          </ac:picMkLst>
        </pc:picChg>
      </pc:sldChg>
      <pc:sldChg chg="delSp modSp add">
        <pc:chgData name="Paul O'Dowd" userId="f37f58e5-1e70-49c2-9437-c035a60b1b3d" providerId="ADAL" clId="{85DC96F5-1E06-444B-BEAC-99B34B649418}" dt="2019-11-04T16:16:04.829" v="3143" actId="1076"/>
        <pc:sldMkLst>
          <pc:docMk/>
          <pc:sldMk cId="1104139981" sldId="362"/>
        </pc:sldMkLst>
        <pc:picChg chg="del">
          <ac:chgData name="Paul O'Dowd" userId="f37f58e5-1e70-49c2-9437-c035a60b1b3d" providerId="ADAL" clId="{85DC96F5-1E06-444B-BEAC-99B34B649418}" dt="2019-11-04T16:15:59.185" v="3139" actId="478"/>
          <ac:picMkLst>
            <pc:docMk/>
            <pc:sldMk cId="1104139981" sldId="362"/>
            <ac:picMk id="6" creationId="{FF3DCE22-0337-4413-8A80-6F546C2EA5FD}"/>
          </ac:picMkLst>
        </pc:picChg>
        <pc:picChg chg="mod">
          <ac:chgData name="Paul O'Dowd" userId="f37f58e5-1e70-49c2-9437-c035a60b1b3d" providerId="ADAL" clId="{85DC96F5-1E06-444B-BEAC-99B34B649418}" dt="2019-11-04T16:16:04.829" v="3143" actId="1076"/>
          <ac:picMkLst>
            <pc:docMk/>
            <pc:sldMk cId="1104139981" sldId="362"/>
            <ac:picMk id="21506" creationId="{57DA4D4D-974F-4A53-B347-4C09FBFE3262}"/>
          </ac:picMkLst>
        </pc:picChg>
      </pc:sldChg>
      <pc:sldChg chg="addSp delSp modSp add">
        <pc:chgData name="Paul O'Dowd" userId="f37f58e5-1e70-49c2-9437-c035a60b1b3d" providerId="ADAL" clId="{85DC96F5-1E06-444B-BEAC-99B34B649418}" dt="2019-11-05T09:21:46.256" v="3357" actId="1076"/>
        <pc:sldMkLst>
          <pc:docMk/>
          <pc:sldMk cId="2679089793" sldId="363"/>
        </pc:sldMkLst>
        <pc:spChg chg="mod">
          <ac:chgData name="Paul O'Dowd" userId="f37f58e5-1e70-49c2-9437-c035a60b1b3d" providerId="ADAL" clId="{85DC96F5-1E06-444B-BEAC-99B34B649418}" dt="2019-11-05T09:18:32.195" v="3340" actId="6549"/>
          <ac:spMkLst>
            <pc:docMk/>
            <pc:sldMk cId="2679089793" sldId="363"/>
            <ac:spMk id="2" creationId="{25C8131C-51AF-405B-9E39-E525383E699B}"/>
          </ac:spMkLst>
        </pc:spChg>
        <pc:spChg chg="del">
          <ac:chgData name="Paul O'Dowd" userId="f37f58e5-1e70-49c2-9437-c035a60b1b3d" providerId="ADAL" clId="{85DC96F5-1E06-444B-BEAC-99B34B649418}" dt="2019-11-05T09:18:28.483" v="3338" actId="478"/>
          <ac:spMkLst>
            <pc:docMk/>
            <pc:sldMk cId="2679089793" sldId="363"/>
            <ac:spMk id="3" creationId="{53B8D6A9-B1DF-45B4-92D6-6A933683304E}"/>
          </ac:spMkLst>
        </pc:spChg>
        <pc:picChg chg="add mod">
          <ac:chgData name="Paul O'Dowd" userId="f37f58e5-1e70-49c2-9437-c035a60b1b3d" providerId="ADAL" clId="{85DC96F5-1E06-444B-BEAC-99B34B649418}" dt="2019-11-05T09:19:39.454" v="3345" actId="1076"/>
          <ac:picMkLst>
            <pc:docMk/>
            <pc:sldMk cId="2679089793" sldId="363"/>
            <ac:picMk id="22530" creationId="{C506A6CC-CF97-4938-A18F-7FD63E6C7534}"/>
          </ac:picMkLst>
        </pc:picChg>
        <pc:picChg chg="add mod">
          <ac:chgData name="Paul O'Dowd" userId="f37f58e5-1e70-49c2-9437-c035a60b1b3d" providerId="ADAL" clId="{85DC96F5-1E06-444B-BEAC-99B34B649418}" dt="2019-11-05T09:21:46.256" v="3357" actId="1076"/>
          <ac:picMkLst>
            <pc:docMk/>
            <pc:sldMk cId="2679089793" sldId="363"/>
            <ac:picMk id="22532" creationId="{211221D9-54E6-4738-9FBC-09DF2988EBE1}"/>
          </ac:picMkLst>
        </pc:picChg>
      </pc:sldChg>
      <pc:sldChg chg="addSp delSp modSp add">
        <pc:chgData name="Paul O'Dowd" userId="f37f58e5-1e70-49c2-9437-c035a60b1b3d" providerId="ADAL" clId="{85DC96F5-1E06-444B-BEAC-99B34B649418}" dt="2019-11-05T09:23:30.386" v="3385" actId="11529"/>
        <pc:sldMkLst>
          <pc:docMk/>
          <pc:sldMk cId="1372178117" sldId="364"/>
        </pc:sldMkLst>
        <pc:spChg chg="add mod">
          <ac:chgData name="Paul O'Dowd" userId="f37f58e5-1e70-49c2-9437-c035a60b1b3d" providerId="ADAL" clId="{85DC96F5-1E06-444B-BEAC-99B34B649418}" dt="2019-11-05T09:22:48.426" v="3366" actId="14100"/>
          <ac:spMkLst>
            <pc:docMk/>
            <pc:sldMk cId="1372178117" sldId="364"/>
            <ac:spMk id="3" creationId="{9216F22F-808D-45B7-9012-CF50B5637385}"/>
          </ac:spMkLst>
        </pc:spChg>
        <pc:spChg chg="add del mod">
          <ac:chgData name="Paul O'Dowd" userId="f37f58e5-1e70-49c2-9437-c035a60b1b3d" providerId="ADAL" clId="{85DC96F5-1E06-444B-BEAC-99B34B649418}" dt="2019-11-05T09:23:12.583" v="3381" actId="478"/>
          <ac:spMkLst>
            <pc:docMk/>
            <pc:sldMk cId="1372178117" sldId="364"/>
            <ac:spMk id="4" creationId="{DD8A7953-3037-4402-8489-748A96452A8A}"/>
          </ac:spMkLst>
        </pc:spChg>
        <pc:spChg chg="add">
          <ac:chgData name="Paul O'Dowd" userId="f37f58e5-1e70-49c2-9437-c035a60b1b3d" providerId="ADAL" clId="{85DC96F5-1E06-444B-BEAC-99B34B649418}" dt="2019-11-05T09:22:16.102" v="3363"/>
          <ac:spMkLst>
            <pc:docMk/>
            <pc:sldMk cId="1372178117" sldId="364"/>
            <ac:spMk id="17" creationId="{111C7558-C021-4D6A-AF14-A256E6B168EC}"/>
          </ac:spMkLst>
        </pc:spChg>
        <pc:spChg chg="add">
          <ac:chgData name="Paul O'Dowd" userId="f37f58e5-1e70-49c2-9437-c035a60b1b3d" providerId="ADAL" clId="{85DC96F5-1E06-444B-BEAC-99B34B649418}" dt="2019-11-05T09:22:16.102" v="3363"/>
          <ac:spMkLst>
            <pc:docMk/>
            <pc:sldMk cId="1372178117" sldId="364"/>
            <ac:spMk id="18" creationId="{AE98EF91-1BC9-42A2-9452-4C355075034B}"/>
          </ac:spMkLst>
        </pc:spChg>
        <pc:spChg chg="add">
          <ac:chgData name="Paul O'Dowd" userId="f37f58e5-1e70-49c2-9437-c035a60b1b3d" providerId="ADAL" clId="{85DC96F5-1E06-444B-BEAC-99B34B649418}" dt="2019-11-05T09:22:16.102" v="3363"/>
          <ac:spMkLst>
            <pc:docMk/>
            <pc:sldMk cId="1372178117" sldId="364"/>
            <ac:spMk id="19" creationId="{669601B9-73E1-42C9-9B1A-003BDDAB9107}"/>
          </ac:spMkLst>
        </pc:spChg>
        <pc:spChg chg="add mod">
          <ac:chgData name="Paul O'Dowd" userId="f37f58e5-1e70-49c2-9437-c035a60b1b3d" providerId="ADAL" clId="{85DC96F5-1E06-444B-BEAC-99B34B649418}" dt="2019-11-05T09:22:51.026" v="3368" actId="1076"/>
          <ac:spMkLst>
            <pc:docMk/>
            <pc:sldMk cId="1372178117" sldId="364"/>
            <ac:spMk id="45" creationId="{FB6A9A97-CC83-41E0-9C2D-F7594B85639C}"/>
          </ac:spMkLst>
        </pc:spChg>
        <pc:spChg chg="add mod">
          <ac:chgData name="Paul O'Dowd" userId="f37f58e5-1e70-49c2-9437-c035a60b1b3d" providerId="ADAL" clId="{85DC96F5-1E06-444B-BEAC-99B34B649418}" dt="2019-11-05T09:22:59.458" v="3375" actId="1076"/>
          <ac:spMkLst>
            <pc:docMk/>
            <pc:sldMk cId="1372178117" sldId="364"/>
            <ac:spMk id="46" creationId="{5638D571-48DB-462A-AB9B-AF634494BE8E}"/>
          </ac:spMkLst>
        </pc:spChg>
        <pc:spChg chg="add mod">
          <ac:chgData name="Paul O'Dowd" userId="f37f58e5-1e70-49c2-9437-c035a60b1b3d" providerId="ADAL" clId="{85DC96F5-1E06-444B-BEAC-99B34B649418}" dt="2019-11-05T09:22:54.794" v="3372" actId="1076"/>
          <ac:spMkLst>
            <pc:docMk/>
            <pc:sldMk cId="1372178117" sldId="364"/>
            <ac:spMk id="47" creationId="{36DDDAC0-D3E4-4CCB-88E9-30E81297C558}"/>
          </ac:spMkLst>
        </pc:spChg>
        <pc:spChg chg="add mod">
          <ac:chgData name="Paul O'Dowd" userId="f37f58e5-1e70-49c2-9437-c035a60b1b3d" providerId="ADAL" clId="{85DC96F5-1E06-444B-BEAC-99B34B649418}" dt="2019-11-05T09:22:57.538" v="3374" actId="1076"/>
          <ac:spMkLst>
            <pc:docMk/>
            <pc:sldMk cId="1372178117" sldId="364"/>
            <ac:spMk id="48" creationId="{41A2F601-A3E2-45C0-871E-9CE82D1594C6}"/>
          </ac:spMkLst>
        </pc:spChg>
        <pc:grpChg chg="add del">
          <ac:chgData name="Paul O'Dowd" userId="f37f58e5-1e70-49c2-9437-c035a60b1b3d" providerId="ADAL" clId="{85DC96F5-1E06-444B-BEAC-99B34B649418}" dt="2019-11-05T09:22:04.990" v="3362"/>
          <ac:grpSpMkLst>
            <pc:docMk/>
            <pc:sldMk cId="1372178117" sldId="364"/>
            <ac:grpSpMk id="5" creationId="{6DC10285-D8B2-4132-BA97-4877CE2BBA80}"/>
          </ac:grpSpMkLst>
        </pc:grpChg>
        <pc:grpChg chg="add">
          <ac:chgData name="Paul O'Dowd" userId="f37f58e5-1e70-49c2-9437-c035a60b1b3d" providerId="ADAL" clId="{85DC96F5-1E06-444B-BEAC-99B34B649418}" dt="2019-11-05T09:22:16.102" v="3363"/>
          <ac:grpSpMkLst>
            <pc:docMk/>
            <pc:sldMk cId="1372178117" sldId="364"/>
            <ac:grpSpMk id="20" creationId="{76AEA6B0-AB05-4F21-AE55-664EA5EBCB57}"/>
          </ac:grpSpMkLst>
        </pc:grpChg>
        <pc:grpChg chg="add">
          <ac:chgData name="Paul O'Dowd" userId="f37f58e5-1e70-49c2-9437-c035a60b1b3d" providerId="ADAL" clId="{85DC96F5-1E06-444B-BEAC-99B34B649418}" dt="2019-11-05T09:22:16.102" v="3363"/>
          <ac:grpSpMkLst>
            <pc:docMk/>
            <pc:sldMk cId="1372178117" sldId="364"/>
            <ac:grpSpMk id="32" creationId="{5D1B4167-864E-428F-943C-EB1848830212}"/>
          </ac:grpSpMkLst>
        </pc:grpChg>
        <pc:picChg chg="del">
          <ac:chgData name="Paul O'Dowd" userId="f37f58e5-1e70-49c2-9437-c035a60b1b3d" providerId="ADAL" clId="{85DC96F5-1E06-444B-BEAC-99B34B649418}" dt="2019-11-05T09:21:58.101" v="3359" actId="478"/>
          <ac:picMkLst>
            <pc:docMk/>
            <pc:sldMk cId="1372178117" sldId="364"/>
            <ac:picMk id="22530" creationId="{C506A6CC-CF97-4938-A18F-7FD63E6C7534}"/>
          </ac:picMkLst>
        </pc:picChg>
        <pc:picChg chg="del">
          <ac:chgData name="Paul O'Dowd" userId="f37f58e5-1e70-49c2-9437-c035a60b1b3d" providerId="ADAL" clId="{85DC96F5-1E06-444B-BEAC-99B34B649418}" dt="2019-11-05T09:21:58.694" v="3360" actId="478"/>
          <ac:picMkLst>
            <pc:docMk/>
            <pc:sldMk cId="1372178117" sldId="364"/>
            <ac:picMk id="22532" creationId="{211221D9-54E6-4738-9FBC-09DF2988EBE1}"/>
          </ac:picMkLst>
        </pc:picChg>
        <pc:cxnChg chg="add mod">
          <ac:chgData name="Paul O'Dowd" userId="f37f58e5-1e70-49c2-9437-c035a60b1b3d" providerId="ADAL" clId="{85DC96F5-1E06-444B-BEAC-99B34B649418}" dt="2019-11-05T09:23:18.762" v="3382" actId="11529"/>
          <ac:cxnSpMkLst>
            <pc:docMk/>
            <pc:sldMk cId="1372178117" sldId="364"/>
            <ac:cxnSpMk id="49" creationId="{C129E4F3-91CA-483A-B2C9-37FAD57B1F88}"/>
          </ac:cxnSpMkLst>
        </pc:cxnChg>
        <pc:cxnChg chg="add mod">
          <ac:chgData name="Paul O'Dowd" userId="f37f58e5-1e70-49c2-9437-c035a60b1b3d" providerId="ADAL" clId="{85DC96F5-1E06-444B-BEAC-99B34B649418}" dt="2019-11-05T09:23:22.115" v="3383" actId="11529"/>
          <ac:cxnSpMkLst>
            <pc:docMk/>
            <pc:sldMk cId="1372178117" sldId="364"/>
            <ac:cxnSpMk id="51" creationId="{3D3BBF69-9021-460C-8208-F5DA5EBE2F3D}"/>
          </ac:cxnSpMkLst>
        </pc:cxnChg>
        <pc:cxnChg chg="add mod">
          <ac:chgData name="Paul O'Dowd" userId="f37f58e5-1e70-49c2-9437-c035a60b1b3d" providerId="ADAL" clId="{85DC96F5-1E06-444B-BEAC-99B34B649418}" dt="2019-11-05T09:23:26.226" v="3384" actId="11529"/>
          <ac:cxnSpMkLst>
            <pc:docMk/>
            <pc:sldMk cId="1372178117" sldId="364"/>
            <ac:cxnSpMk id="53" creationId="{9B2EFB45-1798-404A-B3B3-9E845D088C50}"/>
          </ac:cxnSpMkLst>
        </pc:cxnChg>
        <pc:cxnChg chg="add mod">
          <ac:chgData name="Paul O'Dowd" userId="f37f58e5-1e70-49c2-9437-c035a60b1b3d" providerId="ADAL" clId="{85DC96F5-1E06-444B-BEAC-99B34B649418}" dt="2019-11-05T09:23:30.386" v="3385" actId="11529"/>
          <ac:cxnSpMkLst>
            <pc:docMk/>
            <pc:sldMk cId="1372178117" sldId="364"/>
            <ac:cxnSpMk id="55" creationId="{6D8496F2-3C6C-4787-8193-F72A160E0DE3}"/>
          </ac:cxnSpMkLst>
        </pc:cxnChg>
      </pc:sldChg>
      <pc:sldChg chg="modSp add">
        <pc:chgData name="Paul O'Dowd" userId="f37f58e5-1e70-49c2-9437-c035a60b1b3d" providerId="ADAL" clId="{85DC96F5-1E06-444B-BEAC-99B34B649418}" dt="2019-11-05T09:28:40.545" v="3773" actId="400"/>
        <pc:sldMkLst>
          <pc:docMk/>
          <pc:sldMk cId="489024742" sldId="365"/>
        </pc:sldMkLst>
        <pc:spChg chg="mod">
          <ac:chgData name="Paul O'Dowd" userId="f37f58e5-1e70-49c2-9437-c035a60b1b3d" providerId="ADAL" clId="{85DC96F5-1E06-444B-BEAC-99B34B649418}" dt="2019-11-05T09:28:40.545" v="3773" actId="400"/>
          <ac:spMkLst>
            <pc:docMk/>
            <pc:sldMk cId="489024742" sldId="365"/>
            <ac:spMk id="3" creationId="{629CEF6D-791D-4E12-8C39-C240DA7F5491}"/>
          </ac:spMkLst>
        </pc:spChg>
      </pc:sldChg>
      <pc:sldChg chg="modSp add">
        <pc:chgData name="Paul O'Dowd" userId="f37f58e5-1e70-49c2-9437-c035a60b1b3d" providerId="ADAL" clId="{85DC96F5-1E06-444B-BEAC-99B34B649418}" dt="2019-11-05T09:28:45.553" v="3774" actId="400"/>
        <pc:sldMkLst>
          <pc:docMk/>
          <pc:sldMk cId="2366042230" sldId="366"/>
        </pc:sldMkLst>
        <pc:spChg chg="mod">
          <ac:chgData name="Paul O'Dowd" userId="f37f58e5-1e70-49c2-9437-c035a60b1b3d" providerId="ADAL" clId="{85DC96F5-1E06-444B-BEAC-99B34B649418}" dt="2019-11-05T09:28:45.553" v="3774" actId="400"/>
          <ac:spMkLst>
            <pc:docMk/>
            <pc:sldMk cId="2366042230" sldId="366"/>
            <ac:spMk id="3" creationId="{629CEF6D-791D-4E12-8C39-C240DA7F5491}"/>
          </ac:spMkLst>
        </pc:spChg>
      </pc:sldChg>
      <pc:sldChg chg="modSp add">
        <pc:chgData name="Paul O'Dowd" userId="f37f58e5-1e70-49c2-9437-c035a60b1b3d" providerId="ADAL" clId="{85DC96F5-1E06-444B-BEAC-99B34B649418}" dt="2019-11-05T09:28:51.690" v="3775" actId="400"/>
        <pc:sldMkLst>
          <pc:docMk/>
          <pc:sldMk cId="1216040461" sldId="367"/>
        </pc:sldMkLst>
        <pc:spChg chg="mod">
          <ac:chgData name="Paul O'Dowd" userId="f37f58e5-1e70-49c2-9437-c035a60b1b3d" providerId="ADAL" clId="{85DC96F5-1E06-444B-BEAC-99B34B649418}" dt="2019-11-05T09:28:51.690" v="3775" actId="400"/>
          <ac:spMkLst>
            <pc:docMk/>
            <pc:sldMk cId="1216040461" sldId="367"/>
            <ac:spMk id="3" creationId="{629CEF6D-791D-4E12-8C39-C240DA7F5491}"/>
          </ac:spMkLst>
        </pc:spChg>
      </pc:sldChg>
      <pc:sldChg chg="modSp add">
        <pc:chgData name="Paul O'Dowd" userId="f37f58e5-1e70-49c2-9437-c035a60b1b3d" providerId="ADAL" clId="{85DC96F5-1E06-444B-BEAC-99B34B649418}" dt="2019-11-05T09:29:12.939" v="3776" actId="400"/>
        <pc:sldMkLst>
          <pc:docMk/>
          <pc:sldMk cId="1940893199" sldId="368"/>
        </pc:sldMkLst>
        <pc:spChg chg="mod">
          <ac:chgData name="Paul O'Dowd" userId="f37f58e5-1e70-49c2-9437-c035a60b1b3d" providerId="ADAL" clId="{85DC96F5-1E06-444B-BEAC-99B34B649418}" dt="2019-11-05T09:29:12.939" v="3776" actId="400"/>
          <ac:spMkLst>
            <pc:docMk/>
            <pc:sldMk cId="1940893199" sldId="368"/>
            <ac:spMk id="3" creationId="{629CEF6D-791D-4E12-8C39-C240DA7F5491}"/>
          </ac:spMkLst>
        </pc:spChg>
      </pc:sldChg>
      <pc:sldChg chg="modSp add">
        <pc:chgData name="Paul O'Dowd" userId="f37f58e5-1e70-49c2-9437-c035a60b1b3d" providerId="ADAL" clId="{85DC96F5-1E06-444B-BEAC-99B34B649418}" dt="2019-11-05T09:29:18.340" v="3777" actId="400"/>
        <pc:sldMkLst>
          <pc:docMk/>
          <pc:sldMk cId="2183002939" sldId="369"/>
        </pc:sldMkLst>
        <pc:spChg chg="mod">
          <ac:chgData name="Paul O'Dowd" userId="f37f58e5-1e70-49c2-9437-c035a60b1b3d" providerId="ADAL" clId="{85DC96F5-1E06-444B-BEAC-99B34B649418}" dt="2019-11-05T09:29:18.340" v="3777" actId="400"/>
          <ac:spMkLst>
            <pc:docMk/>
            <pc:sldMk cId="2183002939" sldId="369"/>
            <ac:spMk id="3" creationId="{629CEF6D-791D-4E12-8C39-C240DA7F5491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8F52A-C836-4239-949D-940E318080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9C4B03-0C27-4AB4-AB80-878048ACF5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4CA3FA-C5B2-4725-AE51-CB92FF2939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30BF9-64E3-4C9D-A332-D2FC21DBD31C}" type="datetimeFigureOut">
              <a:rPr lang="en-GB" smtClean="0"/>
              <a:t>04/11/2019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E7EE7B-CE89-45D4-AE39-B24ED99A88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2B6FF0-A31E-46F7-95B8-45245DCAB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0EB63-EFAC-48D0-8B00-41A2136ABC0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99351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DDCE1C-A61D-45A2-885E-9186CE1B0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2DE72A-9E66-44A2-8B5E-52F941F3D1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83DDF6-F2D0-44E7-9846-EEBA9812A9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30BF9-64E3-4C9D-A332-D2FC21DBD31C}" type="datetimeFigureOut">
              <a:rPr lang="en-GB" smtClean="0"/>
              <a:t>04/11/2019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027472-0083-4626-8999-4B4DEAD824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9A119D-605C-4905-A1A6-0A172026CE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0EB63-EFAC-48D0-8B00-41A2136ABC0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02681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226E6D6-4339-42CB-B009-4F77610F86A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D213BAE-C977-4DD3-93E5-8C870875F4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29704C-4EB4-48E1-94A6-BD48E55B11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30BF9-64E3-4C9D-A332-D2FC21DBD31C}" type="datetimeFigureOut">
              <a:rPr lang="en-GB" smtClean="0"/>
              <a:t>04/11/2019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D39C79-F4EF-4F8D-B29D-C99F1ED39F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D175AD-442D-4BEE-A9BB-4FD186802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0EB63-EFAC-48D0-8B00-41A2136ABC0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04297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E4AF1C-F429-404A-891E-98B5DB674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4C41EC-3560-46B0-9483-DE20C6AE23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F58EFC-5C47-440F-9670-D504F0F928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30BF9-64E3-4C9D-A332-D2FC21DBD31C}" type="datetimeFigureOut">
              <a:rPr lang="en-GB" smtClean="0"/>
              <a:t>04/11/2019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E6E10E-06C7-4AE8-8FFE-BA610F1918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7F1B76-895B-48FF-9518-96C02610F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0EB63-EFAC-48D0-8B00-41A2136ABC0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05638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C21FE3-84DB-4175-8626-28A048FEAD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51A6F3-CA7D-4496-B4B8-0CF0F2A77C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FCE27D-31E9-4CB5-A6EB-D6CF0C1887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30BF9-64E3-4C9D-A332-D2FC21DBD31C}" type="datetimeFigureOut">
              <a:rPr lang="en-GB" smtClean="0"/>
              <a:t>04/11/2019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2BB949-A655-4CC3-9BA8-AFA13003BF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313838-01A3-478D-B4D8-2A9A205CB2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0EB63-EFAC-48D0-8B00-41A2136ABC0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84196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598D91-4542-4778-BF27-DACE436C94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615523-17DB-494B-8B4A-009A09EABA8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476136-EF17-487F-84B7-1C6EAA662A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72FBC0-D9CE-483D-A2E5-E225FD4DD4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30BF9-64E3-4C9D-A332-D2FC21DBD31C}" type="datetimeFigureOut">
              <a:rPr lang="en-GB" smtClean="0"/>
              <a:t>04/11/2019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1DC7F6-0773-474D-BBF5-048965C72C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E3E740-12EC-443B-ABEB-11C05F5F1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0EB63-EFAC-48D0-8B00-41A2136ABC0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47612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008464-12F5-4EE0-BC1D-5C384F8DE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A0F2E5-9C7E-4E9E-AB8E-799200E861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3101E9-F0D2-49E7-A681-065681E3A8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F3A061-2677-49EE-8258-0FFC931323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9B4812D-C428-46A7-A521-2538893F084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92379D3-7688-4A89-A328-80ABD8AC5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30BF9-64E3-4C9D-A332-D2FC21DBD31C}" type="datetimeFigureOut">
              <a:rPr lang="en-GB" smtClean="0"/>
              <a:t>04/11/2019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4DAAC2B-4E98-462C-B8BB-E3343E8FB4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410D5C-EDFF-4AB8-B8AC-E1CF7227E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0EB63-EFAC-48D0-8B00-41A2136ABC0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2464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69E59E-9CA3-4E21-A813-39666FC08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9DFA9C5-8916-45D0-8F63-7398AA3D43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30BF9-64E3-4C9D-A332-D2FC21DBD31C}" type="datetimeFigureOut">
              <a:rPr lang="en-GB" smtClean="0"/>
              <a:t>04/11/2019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A6F2BA-5D1E-4B46-AA95-76F80CE459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8A55EA-901E-4E9C-905F-15E4D9B4C9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0EB63-EFAC-48D0-8B00-41A2136ABC0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112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47CABBE-8990-4823-A474-6DA40275EA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30BF9-64E3-4C9D-A332-D2FC21DBD31C}" type="datetimeFigureOut">
              <a:rPr lang="en-GB" smtClean="0"/>
              <a:t>04/11/2019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70BC5C2-EAB9-4BDB-BBB6-E49DC5D93B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F47686-F4C6-4531-B57F-A0C9F303F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0EB63-EFAC-48D0-8B00-41A2136ABC0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51056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77BC1-CE0D-4261-BF4B-54CF7191F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31C592-99C5-411A-ADCF-48913A4AA0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A3ED4B-106C-4BE0-B8DE-EAE203E2AD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A45A77-522A-47A7-87C0-72C0FF24EC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30BF9-64E3-4C9D-A332-D2FC21DBD31C}" type="datetimeFigureOut">
              <a:rPr lang="en-GB" smtClean="0"/>
              <a:t>04/11/2019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4708F4-34A4-4260-BFCD-BDDADAC0CF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712FCD-33DB-4AE6-997D-722DC5475E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0EB63-EFAC-48D0-8B00-41A2136ABC0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72310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BF6B82-05F1-4141-A79E-CA35BE3B5A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6C8A0C-A3D4-4A73-A060-5D2B84C77AE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8B6DB8-4E65-4DD3-83B3-852D3DCA23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BEEC24-A4C4-4300-949E-74799BE5A9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30BF9-64E3-4C9D-A332-D2FC21DBD31C}" type="datetimeFigureOut">
              <a:rPr lang="en-GB" smtClean="0"/>
              <a:t>04/11/2019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BA6204-B792-4533-91F8-2BBEB507C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82C1C7-D1E2-41EE-B661-E01A5B84F8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0EB63-EFAC-48D0-8B00-41A2136ABC0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48414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71F18D1-BE77-435D-9131-85115FD5E0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0EED5A-E68B-4142-B6E8-FCBFFC0C26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1557C0-8452-432E-8578-4BA0B21A55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B30BF9-64E3-4C9D-A332-D2FC21DBD31C}" type="datetimeFigureOut">
              <a:rPr lang="en-GB" smtClean="0"/>
              <a:t>04/11/2019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19ED94-6283-4721-8F9E-93C729F407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3DB25C-3058-49C1-863E-DB135AD934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F0EB63-EFAC-48D0-8B00-41A2136ABC0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15644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forms.gle/PyQQy2mwzyATFmJW6" TargetMode="External"/><Relationship Id="rId2" Type="http://schemas.openxmlformats.org/officeDocument/2006/relationships/hyperlink" Target="mailto:paul.odowd@bristol.ac.uk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hyperlink" Target="http://padlet.com/paul_odowd1/1lhoodwv2fuc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mailto:paul.odowd@Bristol.ac.uk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mp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mp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ameaipro.com/GameAIPro/GameAIPro_Chapter23_Crowd_Pathfinding_and_Steering_Using_Flow_Field_Tiles.pdf" TargetMode="External"/><Relationship Id="rId2" Type="http://schemas.openxmlformats.org/officeDocument/2006/relationships/hyperlink" Target="https://www.youtube.com/watch?v=bovlsENv1g4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grail.cs.washington.edu/projects/crowd-flows/continuum-crowds.pdf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mp"/><Relationship Id="rId2" Type="http://schemas.openxmlformats.org/officeDocument/2006/relationships/image" Target="../media/image16.tmp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mp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mp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mp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mp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link.springer.com/content/pdf/10.1007%2F978-3-642-16007-3_4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mp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mp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mp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mp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mp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mp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mp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06276B5-7A8E-42A7-8F43-14D166B2B5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0"/>
            <a:ext cx="9144000" cy="988832"/>
          </a:xfrm>
        </p:spPr>
        <p:txBody>
          <a:bodyPr/>
          <a:lstStyle/>
          <a:p>
            <a:r>
              <a:rPr lang="en-GB" dirty="0"/>
              <a:t>Path Planning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C12CBE56-5869-4CDF-84DB-2380CF1F84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080907"/>
            <a:ext cx="9144000" cy="1655762"/>
          </a:xfrm>
        </p:spPr>
        <p:txBody>
          <a:bodyPr/>
          <a:lstStyle/>
          <a:p>
            <a:r>
              <a:rPr lang="en-GB" dirty="0"/>
              <a:t>COMSM4111 Robotic Systems</a:t>
            </a:r>
          </a:p>
          <a:p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85D738-C1CD-4DA1-8179-6D8AAE703DA4}"/>
              </a:ext>
            </a:extLst>
          </p:cNvPr>
          <p:cNvSpPr txBox="1"/>
          <p:nvPr/>
        </p:nvSpPr>
        <p:spPr>
          <a:xfrm>
            <a:off x="195854" y="5735637"/>
            <a:ext cx="46322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/>
              <a:t>Delivered by:</a:t>
            </a:r>
          </a:p>
          <a:p>
            <a:r>
              <a:rPr lang="en-GB"/>
              <a:t>Paul O’Dowd 	</a:t>
            </a:r>
            <a:r>
              <a:rPr lang="en-GB">
                <a:hlinkClick r:id="rId2"/>
              </a:rPr>
              <a:t>paul.odowd@bristol.ac.uk</a:t>
            </a:r>
            <a:endParaRPr lang="en-GB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7850DD1-FCBB-4AF6-87C2-8976104F5C3B}"/>
              </a:ext>
            </a:extLst>
          </p:cNvPr>
          <p:cNvSpPr txBox="1">
            <a:spLocks/>
          </p:cNvSpPr>
          <p:nvPr/>
        </p:nvSpPr>
        <p:spPr>
          <a:xfrm>
            <a:off x="6668677" y="3428999"/>
            <a:ext cx="5327469" cy="3203757"/>
          </a:xfrm>
          <a:prstGeom prst="rect">
            <a:avLst/>
          </a:prstGeom>
          <a:ln w="12700">
            <a:solidFill>
              <a:schemeClr val="tx1"/>
            </a:solidFill>
            <a:prstDash val="lgDash"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2000" dirty="0"/>
              <a:t>Anonymous Feedback form: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2000" dirty="0">
                <a:hlinkClick r:id="rId3"/>
              </a:rPr>
              <a:t>https://forms.gle/PyQQy2mwzyATFmJW6</a:t>
            </a:r>
            <a:endParaRPr lang="en-GB" sz="2000" dirty="0"/>
          </a:p>
          <a:p>
            <a:pPr marL="0" indent="0">
              <a:buFont typeface="Arial" panose="020B0604020202020204" pitchFamily="34" charset="0"/>
              <a:buNone/>
            </a:pPr>
            <a:endParaRPr lang="en-GB" sz="2000" dirty="0"/>
          </a:p>
          <a:p>
            <a:pPr marL="0" indent="0">
              <a:buFont typeface="Arial" panose="020B0604020202020204" pitchFamily="34" charset="0"/>
              <a:buNone/>
            </a:pPr>
            <a:endParaRPr lang="en-GB" sz="2000" dirty="0"/>
          </a:p>
          <a:p>
            <a:pPr marL="0" indent="0">
              <a:buFont typeface="Arial" panose="020B0604020202020204" pitchFamily="34" charset="0"/>
              <a:buNone/>
            </a:pPr>
            <a:endParaRPr lang="en-GB" sz="2000" dirty="0"/>
          </a:p>
          <a:p>
            <a:pPr marL="0" indent="0">
              <a:buFont typeface="Arial" panose="020B0604020202020204" pitchFamily="34" charset="0"/>
              <a:buNone/>
            </a:pPr>
            <a:endParaRPr lang="en-GB" sz="20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2000" dirty="0"/>
              <a:t>Padlet board (questions &amp; comments):</a:t>
            </a:r>
          </a:p>
          <a:p>
            <a:pPr marL="0" indent="0" fontAlgn="base">
              <a:buFont typeface="Arial" panose="020B0604020202020204" pitchFamily="34" charset="0"/>
              <a:buNone/>
            </a:pPr>
            <a:r>
              <a:rPr lang="en-GB" sz="2000" dirty="0">
                <a:hlinkClick r:id="rId4"/>
              </a:rPr>
              <a:t>http://padlet.com/paul_odowd1/1lhoodwv2fuc</a:t>
            </a:r>
            <a:endParaRPr lang="en-GB" sz="2000" dirty="0"/>
          </a:p>
          <a:p>
            <a:pPr marL="0" indent="0" fontAlgn="base">
              <a:buFont typeface="Arial" panose="020B0604020202020204" pitchFamily="34" charset="0"/>
              <a:buNone/>
            </a:pPr>
            <a:endParaRPr lang="en-GB" sz="2000" dirty="0"/>
          </a:p>
          <a:p>
            <a:endParaRPr lang="en-GB" sz="2000" dirty="0"/>
          </a:p>
        </p:txBody>
      </p:sp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AAA03CB1-1972-4A17-B156-2313671CD7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6016" y="3197712"/>
            <a:ext cx="2352661" cy="2352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6488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02D635BA-CBB9-474C-8D65-882FB3A49E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Configuration Space / Working Space</a:t>
            </a:r>
          </a:p>
        </p:txBody>
      </p:sp>
    </p:spTree>
    <p:extLst>
      <p:ext uri="{BB962C8B-B14F-4D97-AF65-F5344CB8AC3E}">
        <p14:creationId xmlns:p14="http://schemas.microsoft.com/office/powerpoint/2010/main" val="20801544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D125F0-822C-4E03-9636-E377D0BD52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Configuration Space / Working Space</a:t>
            </a:r>
          </a:p>
        </p:txBody>
      </p:sp>
      <p:pic>
        <p:nvPicPr>
          <p:cNvPr id="1026" name="Picture 2" descr="Image result for robot arm envelope&quot;">
            <a:extLst>
              <a:ext uri="{FF2B5EF4-FFF2-40B4-BE49-F238E27FC236}">
                <a16:creationId xmlns:a16="http://schemas.microsoft.com/office/drawing/2014/main" id="{48C95535-1798-4251-ACFE-5A9361AA53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2187" y="1690688"/>
            <a:ext cx="7378777" cy="4112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EA751A2-475F-4D71-9439-0C1CBD2996E9}"/>
              </a:ext>
            </a:extLst>
          </p:cNvPr>
          <p:cNvCxnSpPr/>
          <p:nvPr/>
        </p:nvCxnSpPr>
        <p:spPr>
          <a:xfrm>
            <a:off x="1955549" y="2507810"/>
            <a:ext cx="1186003" cy="3711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EA41DD2-F6C6-4DD1-B8E9-18FB173313B8}"/>
              </a:ext>
            </a:extLst>
          </p:cNvPr>
          <p:cNvSpPr txBox="1"/>
          <p:nvPr/>
        </p:nvSpPr>
        <p:spPr>
          <a:xfrm>
            <a:off x="546642" y="1796896"/>
            <a:ext cx="25422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(internal, proprioceptive)</a:t>
            </a:r>
          </a:p>
          <a:p>
            <a:r>
              <a:rPr lang="en-GB" dirty="0"/>
              <a:t>Range of Joint Positions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69BEF90-973A-4CD5-9031-BD9C485952FD}"/>
              </a:ext>
            </a:extLst>
          </p:cNvPr>
          <p:cNvCxnSpPr>
            <a:cxnSpLocks/>
          </p:cNvCxnSpPr>
          <p:nvPr/>
        </p:nvCxnSpPr>
        <p:spPr>
          <a:xfrm flipH="1">
            <a:off x="7985156" y="2507810"/>
            <a:ext cx="1575303" cy="7705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BF9204B-41A4-492C-8DF9-467B33E16B2B}"/>
              </a:ext>
            </a:extLst>
          </p:cNvPr>
          <p:cNvSpPr txBox="1"/>
          <p:nvPr/>
        </p:nvSpPr>
        <p:spPr>
          <a:xfrm>
            <a:off x="9161431" y="1584480"/>
            <a:ext cx="27102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(external, exteroceptive)</a:t>
            </a:r>
          </a:p>
          <a:p>
            <a:r>
              <a:rPr lang="en-GB" dirty="0"/>
              <a:t>Envelope of possible operational space</a:t>
            </a:r>
          </a:p>
        </p:txBody>
      </p:sp>
    </p:spTree>
    <p:extLst>
      <p:ext uri="{BB962C8B-B14F-4D97-AF65-F5344CB8AC3E}">
        <p14:creationId xmlns:p14="http://schemas.microsoft.com/office/powerpoint/2010/main" val="18310469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EA6DAA3-F9B5-4FCB-B10E-AEB22EC1BB66}"/>
              </a:ext>
            </a:extLst>
          </p:cNvPr>
          <p:cNvSpPr/>
          <p:nvPr/>
        </p:nvSpPr>
        <p:spPr>
          <a:xfrm>
            <a:off x="2102102" y="2758232"/>
            <a:ext cx="1028700" cy="23076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02D635BA-CBB9-474C-8D65-882FB3A49E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Configuration Space / Working Space</a:t>
            </a:r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5905A955-B199-4F2C-954B-5A4796BF5111}"/>
              </a:ext>
            </a:extLst>
          </p:cNvPr>
          <p:cNvSpPr/>
          <p:nvPr/>
        </p:nvSpPr>
        <p:spPr>
          <a:xfrm rot="3103115">
            <a:off x="4815810" y="3622245"/>
            <a:ext cx="667337" cy="1940010"/>
          </a:xfrm>
          <a:prstGeom prst="triangle">
            <a:avLst>
              <a:gd name="adj" fmla="val 44715"/>
            </a:avLst>
          </a:prstGeom>
          <a:solidFill>
            <a:srgbClr val="FF0909">
              <a:alpha val="1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ACEC4923-650A-40C4-90BA-87414064CF1A}"/>
              </a:ext>
            </a:extLst>
          </p:cNvPr>
          <p:cNvSpPr/>
          <p:nvPr/>
        </p:nvSpPr>
        <p:spPr>
          <a:xfrm rot="4930630">
            <a:off x="4313923" y="2531264"/>
            <a:ext cx="667337" cy="2867077"/>
          </a:xfrm>
          <a:prstGeom prst="triangle">
            <a:avLst/>
          </a:prstGeom>
          <a:solidFill>
            <a:srgbClr val="FF0909">
              <a:alpha val="1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FF502A1-11E1-4E65-9542-1FA97C1C0B64}"/>
              </a:ext>
            </a:extLst>
          </p:cNvPr>
          <p:cNvSpPr/>
          <p:nvPr/>
        </p:nvSpPr>
        <p:spPr>
          <a:xfrm rot="16200000">
            <a:off x="3215286" y="3313234"/>
            <a:ext cx="1028700" cy="325506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Picture 2" descr="https://a.pololu-files.com/picture/0J7519.1200.jpg?c5a1642f083ce938013fbab728f77383">
            <a:extLst>
              <a:ext uri="{FF2B5EF4-FFF2-40B4-BE49-F238E27FC236}">
                <a16:creationId xmlns:a16="http://schemas.microsoft.com/office/drawing/2014/main" id="{54BFA823-70EB-4C4F-BB52-55228E35AD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248900">
            <a:off x="5665217" y="3191905"/>
            <a:ext cx="1226074" cy="1226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4F9C5AF-1F3A-4BD1-91AD-738677BD3B0F}"/>
              </a:ext>
            </a:extLst>
          </p:cNvPr>
          <p:cNvSpPr txBox="1"/>
          <p:nvPr/>
        </p:nvSpPr>
        <p:spPr>
          <a:xfrm>
            <a:off x="5240190" y="3138619"/>
            <a:ext cx="3978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="1" dirty="0">
                <a:solidFill>
                  <a:srgbClr val="FF0000"/>
                </a:solidFill>
              </a:rPr>
              <a:t>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14CC998-3674-42FE-86A6-270884E2FFFB}"/>
              </a:ext>
            </a:extLst>
          </p:cNvPr>
          <p:cNvSpPr txBox="1"/>
          <p:nvPr/>
        </p:nvSpPr>
        <p:spPr>
          <a:xfrm>
            <a:off x="8347296" y="2184561"/>
            <a:ext cx="332262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 </a:t>
            </a:r>
            <a:r>
              <a:rPr lang="en-GB" i="1" dirty="0"/>
              <a:t>Reactive</a:t>
            </a:r>
            <a:r>
              <a:rPr lang="en-GB" dirty="0"/>
              <a:t> control strategy.</a:t>
            </a:r>
          </a:p>
          <a:p>
            <a:endParaRPr lang="en-GB" dirty="0"/>
          </a:p>
          <a:p>
            <a:r>
              <a:rPr lang="en-GB" dirty="0"/>
              <a:t>No explicit representation of robot or obstacle.</a:t>
            </a:r>
          </a:p>
          <a:p>
            <a:endParaRPr lang="en-GB" dirty="0"/>
          </a:p>
          <a:p>
            <a:r>
              <a:rPr lang="en-GB" dirty="0"/>
              <a:t>No planning.</a:t>
            </a:r>
          </a:p>
          <a:p>
            <a:endParaRPr lang="en-GB" dirty="0"/>
          </a:p>
          <a:p>
            <a:r>
              <a:rPr lang="en-GB" dirty="0"/>
              <a:t>Bug Algorithms (heuristics).</a:t>
            </a:r>
          </a:p>
        </p:txBody>
      </p:sp>
    </p:spTree>
    <p:extLst>
      <p:ext uri="{BB962C8B-B14F-4D97-AF65-F5344CB8AC3E}">
        <p14:creationId xmlns:p14="http://schemas.microsoft.com/office/powerpoint/2010/main" val="22416432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a.pololu-files.com/picture/0J7519.1200.jpg?c5a1642f083ce938013fbab728f77383">
            <a:extLst>
              <a:ext uri="{FF2B5EF4-FFF2-40B4-BE49-F238E27FC236}">
                <a16:creationId xmlns:a16="http://schemas.microsoft.com/office/drawing/2014/main" id="{03925C8E-3734-4392-A092-4F9DCE4D0C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405407">
            <a:off x="3974095" y="3532720"/>
            <a:ext cx="1226074" cy="1226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E8514662-67FA-41E2-9AA1-1160B777FC1E}"/>
              </a:ext>
            </a:extLst>
          </p:cNvPr>
          <p:cNvSpPr/>
          <p:nvPr/>
        </p:nvSpPr>
        <p:spPr>
          <a:xfrm>
            <a:off x="8186078" y="4077582"/>
            <a:ext cx="144855" cy="14485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763A714-49F2-470E-9AC3-60A43CC287C2}"/>
              </a:ext>
            </a:extLst>
          </p:cNvPr>
          <p:cNvCxnSpPr>
            <a:cxnSpLocks/>
          </p:cNvCxnSpPr>
          <p:nvPr/>
        </p:nvCxnSpPr>
        <p:spPr>
          <a:xfrm flipV="1">
            <a:off x="8258505" y="3496373"/>
            <a:ext cx="803359" cy="6536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DD9BC05-184C-4184-99A7-1CF58E25B700}"/>
              </a:ext>
            </a:extLst>
          </p:cNvPr>
          <p:cNvCxnSpPr>
            <a:cxnSpLocks/>
          </p:cNvCxnSpPr>
          <p:nvPr/>
        </p:nvCxnSpPr>
        <p:spPr>
          <a:xfrm rot="16200000" flipV="1">
            <a:off x="7530007" y="3421511"/>
            <a:ext cx="803359" cy="6536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5AC90BF-DD2C-4313-8115-393A187F1AB0}"/>
              </a:ext>
            </a:extLst>
          </p:cNvPr>
          <p:cNvSpPr txBox="1"/>
          <p:nvPr/>
        </p:nvSpPr>
        <p:spPr>
          <a:xfrm>
            <a:off x="9061864" y="3892916"/>
            <a:ext cx="907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x, y, </a:t>
            </a:r>
            <a:r>
              <a:rPr lang="el-GR" dirty="0"/>
              <a:t>θ</a:t>
            </a:r>
            <a:r>
              <a:rPr lang="en-GB" dirty="0"/>
              <a:t>, r</a:t>
            </a:r>
            <a:endParaRPr lang="en-GB" baseline="-25000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E9531AA-8C87-40F3-8BC9-1B5EA081CAD1}"/>
              </a:ext>
            </a:extLst>
          </p:cNvPr>
          <p:cNvSpPr/>
          <p:nvPr/>
        </p:nvSpPr>
        <p:spPr>
          <a:xfrm>
            <a:off x="7753676" y="3631408"/>
            <a:ext cx="1028700" cy="1028700"/>
          </a:xfrm>
          <a:prstGeom prst="ellipse">
            <a:avLst/>
          </a:prstGeom>
          <a:noFill/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B121AD41-0698-4FEE-B561-EAD75E58F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Configuration Space / Working Space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E242F18-48E6-43F0-BCF9-6D7355851520}"/>
              </a:ext>
            </a:extLst>
          </p:cNvPr>
          <p:cNvCxnSpPr>
            <a:cxnSpLocks/>
          </p:cNvCxnSpPr>
          <p:nvPr/>
        </p:nvCxnSpPr>
        <p:spPr>
          <a:xfrm flipH="1">
            <a:off x="9420073" y="2986274"/>
            <a:ext cx="285242" cy="90664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499DD22-A566-4E5A-8464-E0B915F3EF08}"/>
              </a:ext>
            </a:extLst>
          </p:cNvPr>
          <p:cNvSpPr txBox="1"/>
          <p:nvPr/>
        </p:nvSpPr>
        <p:spPr>
          <a:xfrm>
            <a:off x="8523221" y="1508946"/>
            <a:ext cx="265780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From our kinematics, we represent our robot as a single point at location </a:t>
            </a:r>
            <a:r>
              <a:rPr lang="en-GB" i="1" dirty="0" err="1"/>
              <a:t>x,y</a:t>
            </a:r>
            <a:r>
              <a:rPr lang="en-GB" i="1" dirty="0"/>
              <a:t>,  with an orientation </a:t>
            </a:r>
            <a:r>
              <a:rPr lang="el-GR" dirty="0"/>
              <a:t>θ</a:t>
            </a:r>
            <a:r>
              <a:rPr lang="en-GB" dirty="0"/>
              <a:t>,</a:t>
            </a:r>
            <a:r>
              <a:rPr lang="en-GB" i="1" dirty="0"/>
              <a:t> and with a radius r.</a:t>
            </a:r>
          </a:p>
        </p:txBody>
      </p:sp>
    </p:spTree>
    <p:extLst>
      <p:ext uri="{BB962C8B-B14F-4D97-AF65-F5344CB8AC3E}">
        <p14:creationId xmlns:p14="http://schemas.microsoft.com/office/powerpoint/2010/main" val="40935674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E8514662-67FA-41E2-9AA1-1160B777FC1E}"/>
              </a:ext>
            </a:extLst>
          </p:cNvPr>
          <p:cNvSpPr/>
          <p:nvPr/>
        </p:nvSpPr>
        <p:spPr>
          <a:xfrm>
            <a:off x="8186078" y="4077582"/>
            <a:ext cx="144855" cy="14485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763A714-49F2-470E-9AC3-60A43CC287C2}"/>
              </a:ext>
            </a:extLst>
          </p:cNvPr>
          <p:cNvCxnSpPr>
            <a:cxnSpLocks/>
          </p:cNvCxnSpPr>
          <p:nvPr/>
        </p:nvCxnSpPr>
        <p:spPr>
          <a:xfrm flipV="1">
            <a:off x="8258505" y="3496373"/>
            <a:ext cx="803359" cy="6536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DD9BC05-184C-4184-99A7-1CF58E25B700}"/>
              </a:ext>
            </a:extLst>
          </p:cNvPr>
          <p:cNvCxnSpPr>
            <a:cxnSpLocks/>
          </p:cNvCxnSpPr>
          <p:nvPr/>
        </p:nvCxnSpPr>
        <p:spPr>
          <a:xfrm rot="16200000" flipV="1">
            <a:off x="7530007" y="3421511"/>
            <a:ext cx="803359" cy="6536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5AC90BF-DD2C-4313-8115-393A187F1AB0}"/>
              </a:ext>
            </a:extLst>
          </p:cNvPr>
          <p:cNvSpPr txBox="1"/>
          <p:nvPr/>
        </p:nvSpPr>
        <p:spPr>
          <a:xfrm>
            <a:off x="9061864" y="3892916"/>
            <a:ext cx="907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x, y, </a:t>
            </a:r>
            <a:r>
              <a:rPr lang="el-GR" dirty="0"/>
              <a:t>θ</a:t>
            </a:r>
            <a:r>
              <a:rPr lang="en-GB" dirty="0"/>
              <a:t>, r</a:t>
            </a:r>
            <a:endParaRPr lang="en-GB" baseline="-25000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E9531AA-8C87-40F3-8BC9-1B5EA081CAD1}"/>
              </a:ext>
            </a:extLst>
          </p:cNvPr>
          <p:cNvSpPr/>
          <p:nvPr/>
        </p:nvSpPr>
        <p:spPr>
          <a:xfrm>
            <a:off x="7753676" y="3631408"/>
            <a:ext cx="1028700" cy="1028700"/>
          </a:xfrm>
          <a:prstGeom prst="ellipse">
            <a:avLst/>
          </a:prstGeom>
          <a:noFill/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EA6DAA3-F9B5-4FCB-B10E-AEB22EC1BB66}"/>
              </a:ext>
            </a:extLst>
          </p:cNvPr>
          <p:cNvSpPr/>
          <p:nvPr/>
        </p:nvSpPr>
        <p:spPr>
          <a:xfrm>
            <a:off x="2102102" y="2758232"/>
            <a:ext cx="1028700" cy="23076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FF502A1-11E1-4E65-9542-1FA97C1C0B64}"/>
              </a:ext>
            </a:extLst>
          </p:cNvPr>
          <p:cNvSpPr/>
          <p:nvPr/>
        </p:nvSpPr>
        <p:spPr>
          <a:xfrm rot="16200000">
            <a:off x="3215286" y="3313234"/>
            <a:ext cx="1028700" cy="325506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02D635BA-CBB9-474C-8D65-882FB3A49E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Configuration Space / Working Space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90B4D8E-ED79-4E0C-987B-227EDC9404D9}"/>
              </a:ext>
            </a:extLst>
          </p:cNvPr>
          <p:cNvCxnSpPr>
            <a:cxnSpLocks/>
          </p:cNvCxnSpPr>
          <p:nvPr/>
        </p:nvCxnSpPr>
        <p:spPr>
          <a:xfrm flipH="1">
            <a:off x="5127495" y="3105339"/>
            <a:ext cx="295429" cy="124930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623D52F-8AF5-46DA-B1D1-A74EE4C8EA2A}"/>
              </a:ext>
            </a:extLst>
          </p:cNvPr>
          <p:cNvSpPr txBox="1"/>
          <p:nvPr/>
        </p:nvSpPr>
        <p:spPr>
          <a:xfrm>
            <a:off x="4947059" y="2045823"/>
            <a:ext cx="26578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We don’t want to collide with the perimeter of this obstacle.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6133488-21CC-4400-AA08-BB5DA9CAFF97}"/>
              </a:ext>
            </a:extLst>
          </p:cNvPr>
          <p:cNvSpPr/>
          <p:nvPr/>
        </p:nvSpPr>
        <p:spPr>
          <a:xfrm>
            <a:off x="3482345" y="4095621"/>
            <a:ext cx="100273" cy="10027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086AE39-863B-43FE-82B9-60A1657660E6}"/>
              </a:ext>
            </a:extLst>
          </p:cNvPr>
          <p:cNvCxnSpPr>
            <a:cxnSpLocks/>
            <a:endCxn id="16" idx="0"/>
          </p:cNvCxnSpPr>
          <p:nvPr/>
        </p:nvCxnSpPr>
        <p:spPr>
          <a:xfrm>
            <a:off x="3410290" y="2268502"/>
            <a:ext cx="122192" cy="182711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DEE2763-3EF6-4D2A-BDA7-3D6860E8F9F6}"/>
              </a:ext>
            </a:extLst>
          </p:cNvPr>
          <p:cNvSpPr txBox="1"/>
          <p:nvPr/>
        </p:nvSpPr>
        <p:spPr>
          <a:xfrm>
            <a:off x="2203576" y="1690688"/>
            <a:ext cx="26578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Obstacle ‘centroid’ isn’t so useful.</a:t>
            </a:r>
          </a:p>
        </p:txBody>
      </p:sp>
    </p:spTree>
    <p:extLst>
      <p:ext uri="{BB962C8B-B14F-4D97-AF65-F5344CB8AC3E}">
        <p14:creationId xmlns:p14="http://schemas.microsoft.com/office/powerpoint/2010/main" val="8093528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DDEEAC3F-5DBA-48C8-B757-C3C0DC710B2C}"/>
              </a:ext>
            </a:extLst>
          </p:cNvPr>
          <p:cNvSpPr/>
          <p:nvPr/>
        </p:nvSpPr>
        <p:spPr>
          <a:xfrm>
            <a:off x="1629625" y="3965418"/>
            <a:ext cx="4266224" cy="2018923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17FC141B-0B86-47BA-A55C-F9D10A7AB134}"/>
              </a:ext>
            </a:extLst>
          </p:cNvPr>
          <p:cNvSpPr/>
          <p:nvPr/>
        </p:nvSpPr>
        <p:spPr>
          <a:xfrm>
            <a:off x="1646998" y="2272423"/>
            <a:ext cx="1929121" cy="3689907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5AC90BF-DD2C-4313-8115-393A187F1AB0}"/>
              </a:ext>
            </a:extLst>
          </p:cNvPr>
          <p:cNvSpPr txBox="1"/>
          <p:nvPr/>
        </p:nvSpPr>
        <p:spPr>
          <a:xfrm>
            <a:off x="6397304" y="3745043"/>
            <a:ext cx="907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x, y, </a:t>
            </a:r>
            <a:r>
              <a:rPr lang="el-GR" dirty="0"/>
              <a:t>θ</a:t>
            </a:r>
            <a:r>
              <a:rPr lang="en-GB" dirty="0"/>
              <a:t>, r</a:t>
            </a:r>
            <a:endParaRPr lang="en-GB" baseline="-2500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003F976-9DA1-4A36-921D-1FA1D8CFCBCB}"/>
              </a:ext>
            </a:extLst>
          </p:cNvPr>
          <p:cNvGrpSpPr/>
          <p:nvPr/>
        </p:nvGrpSpPr>
        <p:grpSpPr>
          <a:xfrm rot="14514581">
            <a:off x="4985935" y="3408141"/>
            <a:ext cx="1456995" cy="1313459"/>
            <a:chOff x="7604869" y="3346649"/>
            <a:chExt cx="1456995" cy="1313459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E8514662-67FA-41E2-9AA1-1160B777FC1E}"/>
                </a:ext>
              </a:extLst>
            </p:cNvPr>
            <p:cNvSpPr/>
            <p:nvPr/>
          </p:nvSpPr>
          <p:spPr>
            <a:xfrm>
              <a:off x="8186078" y="4077582"/>
              <a:ext cx="144855" cy="14485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A763A714-49F2-470E-9AC3-60A43CC287C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58505" y="3496373"/>
              <a:ext cx="803359" cy="65363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DDD9BC05-184C-4184-99A7-1CF58E25B700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7530007" y="3421511"/>
              <a:ext cx="803359" cy="65363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E9531AA-8C87-40F3-8BC9-1B5EA081CAD1}"/>
                </a:ext>
              </a:extLst>
            </p:cNvPr>
            <p:cNvSpPr/>
            <p:nvPr/>
          </p:nvSpPr>
          <p:spPr>
            <a:xfrm>
              <a:off x="7753676" y="3631408"/>
              <a:ext cx="1028700" cy="1028700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EEA6DAA3-F9B5-4FCB-B10E-AEB22EC1BB66}"/>
              </a:ext>
            </a:extLst>
          </p:cNvPr>
          <p:cNvSpPr/>
          <p:nvPr/>
        </p:nvSpPr>
        <p:spPr>
          <a:xfrm>
            <a:off x="2102102" y="2758232"/>
            <a:ext cx="1028700" cy="23076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FF502A1-11E1-4E65-9542-1FA97C1C0B64}"/>
              </a:ext>
            </a:extLst>
          </p:cNvPr>
          <p:cNvSpPr/>
          <p:nvPr/>
        </p:nvSpPr>
        <p:spPr>
          <a:xfrm rot="16200000">
            <a:off x="3215286" y="3313234"/>
            <a:ext cx="1028700" cy="325506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56486968-968C-411A-945E-F84A7690FC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Configuration Space / Working Space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029F04F-6549-4C63-8C1A-F96653C6E6E7}"/>
              </a:ext>
            </a:extLst>
          </p:cNvPr>
          <p:cNvSpPr txBox="1"/>
          <p:nvPr/>
        </p:nvSpPr>
        <p:spPr>
          <a:xfrm>
            <a:off x="8393379" y="2434736"/>
            <a:ext cx="33930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Convex Hull, distance </a:t>
            </a:r>
            <a:r>
              <a:rPr lang="en-GB" i="1" dirty="0"/>
              <a:t>r </a:t>
            </a:r>
            <a:r>
              <a:rPr lang="en-GB" dirty="0"/>
              <a:t>from perimeter.</a:t>
            </a:r>
            <a:endParaRPr lang="en-GB" i="1" dirty="0"/>
          </a:p>
        </p:txBody>
      </p:sp>
    </p:spTree>
    <p:extLst>
      <p:ext uri="{BB962C8B-B14F-4D97-AF65-F5344CB8AC3E}">
        <p14:creationId xmlns:p14="http://schemas.microsoft.com/office/powerpoint/2010/main" val="12659509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DDEEAC3F-5DBA-48C8-B757-C3C0DC710B2C}"/>
              </a:ext>
            </a:extLst>
          </p:cNvPr>
          <p:cNvSpPr/>
          <p:nvPr/>
        </p:nvSpPr>
        <p:spPr>
          <a:xfrm>
            <a:off x="1629625" y="3965418"/>
            <a:ext cx="4266224" cy="2018923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17FC141B-0B86-47BA-A55C-F9D10A7AB134}"/>
              </a:ext>
            </a:extLst>
          </p:cNvPr>
          <p:cNvSpPr/>
          <p:nvPr/>
        </p:nvSpPr>
        <p:spPr>
          <a:xfrm>
            <a:off x="1646998" y="2272423"/>
            <a:ext cx="1929121" cy="3689907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5AC90BF-DD2C-4313-8115-393A187F1AB0}"/>
              </a:ext>
            </a:extLst>
          </p:cNvPr>
          <p:cNvSpPr txBox="1"/>
          <p:nvPr/>
        </p:nvSpPr>
        <p:spPr>
          <a:xfrm>
            <a:off x="6397304" y="3745043"/>
            <a:ext cx="907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x, y, </a:t>
            </a:r>
            <a:r>
              <a:rPr lang="el-GR" dirty="0"/>
              <a:t>θ</a:t>
            </a:r>
            <a:r>
              <a:rPr lang="en-GB" dirty="0"/>
              <a:t>, r</a:t>
            </a:r>
            <a:endParaRPr lang="en-GB" baseline="-250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EA6DAA3-F9B5-4FCB-B10E-AEB22EC1BB66}"/>
              </a:ext>
            </a:extLst>
          </p:cNvPr>
          <p:cNvSpPr/>
          <p:nvPr/>
        </p:nvSpPr>
        <p:spPr>
          <a:xfrm>
            <a:off x="2102102" y="2758232"/>
            <a:ext cx="1028700" cy="23076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FF502A1-11E1-4E65-9542-1FA97C1C0B64}"/>
              </a:ext>
            </a:extLst>
          </p:cNvPr>
          <p:cNvSpPr/>
          <p:nvPr/>
        </p:nvSpPr>
        <p:spPr>
          <a:xfrm rot="16200000">
            <a:off x="3215286" y="3313234"/>
            <a:ext cx="1028700" cy="325506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56486968-968C-411A-945E-F84A7690FC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Configuration Space / Working Space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8E9473B-0015-4688-B7AE-EB66E9F3EB3A}"/>
              </a:ext>
            </a:extLst>
          </p:cNvPr>
          <p:cNvSpPr/>
          <p:nvPr/>
        </p:nvSpPr>
        <p:spPr>
          <a:xfrm>
            <a:off x="3952293" y="1795919"/>
            <a:ext cx="1028700" cy="953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8270D3C-061A-41AC-B4E2-0C7918F38B91}"/>
              </a:ext>
            </a:extLst>
          </p:cNvPr>
          <p:cNvGrpSpPr/>
          <p:nvPr/>
        </p:nvGrpSpPr>
        <p:grpSpPr>
          <a:xfrm rot="14514581">
            <a:off x="4985935" y="3408141"/>
            <a:ext cx="1456995" cy="1313459"/>
            <a:chOff x="7604869" y="3346649"/>
            <a:chExt cx="1456995" cy="1313459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DCF20331-33CA-46E9-9F98-8327FEC4FFD0}"/>
                </a:ext>
              </a:extLst>
            </p:cNvPr>
            <p:cNvSpPr/>
            <p:nvPr/>
          </p:nvSpPr>
          <p:spPr>
            <a:xfrm>
              <a:off x="8186078" y="4077582"/>
              <a:ext cx="144855" cy="14485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60B418CF-308D-4B36-905C-381816F2F3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58505" y="3496373"/>
              <a:ext cx="803359" cy="65363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DFBB9740-7494-46CC-A06D-494C84A6ED66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7530007" y="3421511"/>
              <a:ext cx="803359" cy="65363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F41A4FE3-763F-46C3-B8E2-FAD81A41BBAC}"/>
                </a:ext>
              </a:extLst>
            </p:cNvPr>
            <p:cNvSpPr/>
            <p:nvPr/>
          </p:nvSpPr>
          <p:spPr>
            <a:xfrm>
              <a:off x="7753676" y="3631408"/>
              <a:ext cx="1028700" cy="1028700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0972653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F01F3B34-12D1-4893-8CE1-D6945F810C9C}"/>
              </a:ext>
            </a:extLst>
          </p:cNvPr>
          <p:cNvSpPr/>
          <p:nvPr/>
        </p:nvSpPr>
        <p:spPr>
          <a:xfrm>
            <a:off x="3502083" y="1330859"/>
            <a:ext cx="1929121" cy="1883121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DDEEAC3F-5DBA-48C8-B757-C3C0DC710B2C}"/>
              </a:ext>
            </a:extLst>
          </p:cNvPr>
          <p:cNvSpPr/>
          <p:nvPr/>
        </p:nvSpPr>
        <p:spPr>
          <a:xfrm>
            <a:off x="1629625" y="3965418"/>
            <a:ext cx="4266224" cy="2018923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17FC141B-0B86-47BA-A55C-F9D10A7AB134}"/>
              </a:ext>
            </a:extLst>
          </p:cNvPr>
          <p:cNvSpPr/>
          <p:nvPr/>
        </p:nvSpPr>
        <p:spPr>
          <a:xfrm>
            <a:off x="1646998" y="2272423"/>
            <a:ext cx="1929121" cy="3689907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5AC90BF-DD2C-4313-8115-393A187F1AB0}"/>
              </a:ext>
            </a:extLst>
          </p:cNvPr>
          <p:cNvSpPr txBox="1"/>
          <p:nvPr/>
        </p:nvSpPr>
        <p:spPr>
          <a:xfrm>
            <a:off x="6397304" y="3745043"/>
            <a:ext cx="907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x, y, </a:t>
            </a:r>
            <a:r>
              <a:rPr lang="el-GR" dirty="0"/>
              <a:t>θ</a:t>
            </a:r>
            <a:r>
              <a:rPr lang="en-GB" dirty="0"/>
              <a:t>, r</a:t>
            </a:r>
            <a:endParaRPr lang="en-GB" baseline="-250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EA6DAA3-F9B5-4FCB-B10E-AEB22EC1BB66}"/>
              </a:ext>
            </a:extLst>
          </p:cNvPr>
          <p:cNvSpPr/>
          <p:nvPr/>
        </p:nvSpPr>
        <p:spPr>
          <a:xfrm>
            <a:off x="2102102" y="2758232"/>
            <a:ext cx="1028700" cy="23076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FF502A1-11E1-4E65-9542-1FA97C1C0B64}"/>
              </a:ext>
            </a:extLst>
          </p:cNvPr>
          <p:cNvSpPr/>
          <p:nvPr/>
        </p:nvSpPr>
        <p:spPr>
          <a:xfrm rot="16200000">
            <a:off x="3215286" y="3313234"/>
            <a:ext cx="1028700" cy="325506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56486968-968C-411A-945E-F84A7690FC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Configuration Space / Working Space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8E9473B-0015-4688-B7AE-EB66E9F3EB3A}"/>
              </a:ext>
            </a:extLst>
          </p:cNvPr>
          <p:cNvSpPr/>
          <p:nvPr/>
        </p:nvSpPr>
        <p:spPr>
          <a:xfrm>
            <a:off x="3952293" y="1795919"/>
            <a:ext cx="1028700" cy="953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8270D3C-061A-41AC-B4E2-0C7918F38B91}"/>
              </a:ext>
            </a:extLst>
          </p:cNvPr>
          <p:cNvGrpSpPr/>
          <p:nvPr/>
        </p:nvGrpSpPr>
        <p:grpSpPr>
          <a:xfrm rot="14514581">
            <a:off x="4985935" y="3408141"/>
            <a:ext cx="1456995" cy="1313459"/>
            <a:chOff x="7604869" y="3346649"/>
            <a:chExt cx="1456995" cy="1313459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DCF20331-33CA-46E9-9F98-8327FEC4FFD0}"/>
                </a:ext>
              </a:extLst>
            </p:cNvPr>
            <p:cNvSpPr/>
            <p:nvPr/>
          </p:nvSpPr>
          <p:spPr>
            <a:xfrm>
              <a:off x="8186078" y="4077582"/>
              <a:ext cx="144855" cy="14485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60B418CF-308D-4B36-905C-381816F2F3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58505" y="3496373"/>
              <a:ext cx="803359" cy="65363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DFBB9740-7494-46CC-A06D-494C84A6ED66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7530007" y="3421511"/>
              <a:ext cx="803359" cy="65363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F41A4FE3-763F-46C3-B8E2-FAD81A41BBAC}"/>
                </a:ext>
              </a:extLst>
            </p:cNvPr>
            <p:cNvSpPr/>
            <p:nvPr/>
          </p:nvSpPr>
          <p:spPr>
            <a:xfrm>
              <a:off x="7753676" y="3631408"/>
              <a:ext cx="1028700" cy="1028700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DDB116FF-71E6-4218-9967-772999374B7C}"/>
              </a:ext>
            </a:extLst>
          </p:cNvPr>
          <p:cNvSpPr/>
          <p:nvPr/>
        </p:nvSpPr>
        <p:spPr>
          <a:xfrm>
            <a:off x="3036652" y="1994963"/>
            <a:ext cx="1747319" cy="1611174"/>
          </a:xfrm>
          <a:custGeom>
            <a:avLst/>
            <a:gdLst>
              <a:gd name="connsiteX0" fmla="*/ 1747319 w 1747319"/>
              <a:gd name="connsiteY0" fmla="*/ 1602463 h 1611174"/>
              <a:gd name="connsiteX1" fmla="*/ 561315 w 1747319"/>
              <a:gd name="connsiteY1" fmla="*/ 1466661 h 1611174"/>
              <a:gd name="connsiteX2" fmla="*/ 543208 w 1747319"/>
              <a:gd name="connsiteY2" fmla="*/ 606582 h 1611174"/>
              <a:gd name="connsiteX3" fmla="*/ 0 w 1747319"/>
              <a:gd name="connsiteY3" fmla="*/ 0 h 1611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47319" h="1611174">
                <a:moveTo>
                  <a:pt x="1747319" y="1602463"/>
                </a:moveTo>
                <a:cubicBezTo>
                  <a:pt x="1254659" y="1617552"/>
                  <a:pt x="762000" y="1632641"/>
                  <a:pt x="561315" y="1466661"/>
                </a:cubicBezTo>
                <a:cubicBezTo>
                  <a:pt x="360630" y="1300681"/>
                  <a:pt x="636760" y="851025"/>
                  <a:pt x="543208" y="606582"/>
                </a:cubicBezTo>
                <a:cubicBezTo>
                  <a:pt x="449656" y="362139"/>
                  <a:pt x="224828" y="181069"/>
                  <a:pt x="0" y="0"/>
                </a:cubicBezTo>
              </a:path>
            </a:pathLst>
          </a:custGeom>
          <a:noFill/>
          <a:ln w="38100">
            <a:solidFill>
              <a:srgbClr val="00B050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5F1A407-F066-4D9A-8E39-7740DE76A9C8}"/>
              </a:ext>
            </a:extLst>
          </p:cNvPr>
          <p:cNvSpPr txBox="1"/>
          <p:nvPr/>
        </p:nvSpPr>
        <p:spPr>
          <a:xfrm>
            <a:off x="2611558" y="1416112"/>
            <a:ext cx="4219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b="1" dirty="0">
                <a:solidFill>
                  <a:srgbClr val="00B050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8271741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5E625-E989-42BA-A134-3755D363B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This Lecture: Path Planning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9CEF6D-791D-4E12-8C39-C240DA7F54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trike="sngStrike" dirty="0"/>
              <a:t>Experiment within the theme of Mapping</a:t>
            </a:r>
          </a:p>
          <a:p>
            <a:r>
              <a:rPr lang="en-GB" strike="sngStrike" dirty="0"/>
              <a:t>Configuration Space / Working Space</a:t>
            </a:r>
          </a:p>
          <a:p>
            <a:r>
              <a:rPr lang="en-GB" dirty="0"/>
              <a:t>Grids vs. Graphs</a:t>
            </a:r>
          </a:p>
          <a:p>
            <a:r>
              <a:rPr lang="en-GB" dirty="0"/>
              <a:t>Grids</a:t>
            </a:r>
          </a:p>
          <a:p>
            <a:r>
              <a:rPr lang="en-GB" dirty="0"/>
              <a:t>Graphs</a:t>
            </a:r>
          </a:p>
        </p:txBody>
      </p:sp>
    </p:spTree>
    <p:extLst>
      <p:ext uri="{BB962C8B-B14F-4D97-AF65-F5344CB8AC3E}">
        <p14:creationId xmlns:p14="http://schemas.microsoft.com/office/powerpoint/2010/main" val="23660422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8131C-51AF-405B-9E39-E525383E6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Grids (Metric) vs. Graphs (Topographical)</a:t>
            </a:r>
          </a:p>
        </p:txBody>
      </p:sp>
      <p:pic>
        <p:nvPicPr>
          <p:cNvPr id="22530" name="Picture 2" descr="Image result for os maps">
            <a:extLst>
              <a:ext uri="{FF2B5EF4-FFF2-40B4-BE49-F238E27FC236}">
                <a16:creationId xmlns:a16="http://schemas.microsoft.com/office/drawing/2014/main" id="{C506A6CC-CF97-4938-A18F-7FD63E6C75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00" y="1690688"/>
            <a:ext cx="4356100" cy="435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2" name="Picture 4" descr="Image result for grasmere">
            <a:extLst>
              <a:ext uri="{FF2B5EF4-FFF2-40B4-BE49-F238E27FC236}">
                <a16:creationId xmlns:a16="http://schemas.microsoft.com/office/drawing/2014/main" id="{211221D9-54E6-4738-9FBC-09DF2988EB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19" r="-4725"/>
          <a:stretch/>
        </p:blipFill>
        <p:spPr bwMode="auto">
          <a:xfrm>
            <a:off x="5842000" y="1718703"/>
            <a:ext cx="6108700" cy="4300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90897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A4A52F5-CF2A-4AAB-91A7-0159F878F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House Keeping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A5E5516-61AA-4A90-894A-0CB62FABE7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en-GB" dirty="0"/>
              <a:t>Assessment Opportunity 2 – currently 43 people booked in.</a:t>
            </a:r>
          </a:p>
          <a:p>
            <a:pPr lvl="1"/>
            <a:r>
              <a:rPr lang="en-GB" dirty="0"/>
              <a:t>You’ll need to have your code ready to:</a:t>
            </a:r>
          </a:p>
          <a:p>
            <a:pPr lvl="2"/>
            <a:r>
              <a:rPr lang="en-GB" dirty="0"/>
              <a:t>Show a TA</a:t>
            </a:r>
          </a:p>
          <a:p>
            <a:pPr lvl="2"/>
            <a:r>
              <a:rPr lang="en-GB" dirty="0"/>
              <a:t>Email to </a:t>
            </a:r>
            <a:r>
              <a:rPr lang="en-GB" dirty="0">
                <a:hlinkClick r:id="rId2"/>
              </a:rPr>
              <a:t>paul.odowd@bristol.ac.uk</a:t>
            </a:r>
            <a:endParaRPr lang="en-GB" dirty="0"/>
          </a:p>
          <a:p>
            <a:pPr lvl="2"/>
            <a:r>
              <a:rPr lang="en-GB" dirty="0"/>
              <a:t>Upload to your </a:t>
            </a:r>
            <a:r>
              <a:rPr lang="en-GB" dirty="0" err="1"/>
              <a:t>Romi</a:t>
            </a:r>
            <a:endParaRPr lang="en-GB" dirty="0"/>
          </a:p>
          <a:p>
            <a:pPr lvl="1"/>
            <a:r>
              <a:rPr lang="en-GB" dirty="0"/>
              <a:t>Please wait in the Bill Brown lobby area until you are called in.</a:t>
            </a:r>
          </a:p>
          <a:p>
            <a:pPr lvl="1"/>
            <a:endParaRPr lang="en-GB" dirty="0"/>
          </a:p>
          <a:p>
            <a:r>
              <a:rPr lang="en-GB" dirty="0"/>
              <a:t>Please do not use </a:t>
            </a:r>
            <a:r>
              <a:rPr lang="en-GB" i="1" dirty="0"/>
              <a:t>External Libraries</a:t>
            </a:r>
          </a:p>
          <a:p>
            <a:r>
              <a:rPr lang="en-GB" dirty="0"/>
              <a:t>You’re not marked for the standard of your code.</a:t>
            </a:r>
          </a:p>
          <a:p>
            <a:r>
              <a:rPr lang="en-GB" dirty="0"/>
              <a:t>I’m attending MVB 1.11 5-6pm.</a:t>
            </a:r>
          </a:p>
          <a:p>
            <a:r>
              <a:rPr lang="en-GB" dirty="0"/>
              <a:t>I’ll be giving a talk on my career / research, 14</a:t>
            </a:r>
            <a:r>
              <a:rPr lang="en-GB" baseline="30000" dirty="0"/>
              <a:t>th</a:t>
            </a:r>
            <a:r>
              <a:rPr lang="en-GB" dirty="0"/>
              <a:t> November 5-6pm</a:t>
            </a:r>
          </a:p>
        </p:txBody>
      </p:sp>
    </p:spTree>
    <p:extLst>
      <p:ext uri="{BB962C8B-B14F-4D97-AF65-F5344CB8AC3E}">
        <p14:creationId xmlns:p14="http://schemas.microsoft.com/office/powerpoint/2010/main" val="5969695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8131C-51AF-405B-9E39-E525383E6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Grids (Metric) vs. Graphs (Topographical)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11C7558-C021-4D6A-AF14-A256E6B168EC}"/>
              </a:ext>
            </a:extLst>
          </p:cNvPr>
          <p:cNvSpPr/>
          <p:nvPr/>
        </p:nvSpPr>
        <p:spPr>
          <a:xfrm>
            <a:off x="1667536" y="3148829"/>
            <a:ext cx="660941" cy="148267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E98EF91-1BC9-42A2-9452-4C355075034B}"/>
              </a:ext>
            </a:extLst>
          </p:cNvPr>
          <p:cNvSpPr/>
          <p:nvPr/>
        </p:nvSpPr>
        <p:spPr>
          <a:xfrm rot="16200000">
            <a:off x="2382759" y="3644563"/>
            <a:ext cx="660941" cy="209138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69601B9-73E1-42C9-9B1A-003BDDAB9107}"/>
              </a:ext>
            </a:extLst>
          </p:cNvPr>
          <p:cNvSpPr/>
          <p:nvPr/>
        </p:nvSpPr>
        <p:spPr>
          <a:xfrm>
            <a:off x="2713228" y="2536520"/>
            <a:ext cx="660941" cy="6123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6AEA6B0-AB05-4F21-AE55-664EA5EBCB57}"/>
              </a:ext>
            </a:extLst>
          </p:cNvPr>
          <p:cNvGrpSpPr/>
          <p:nvPr/>
        </p:nvGrpSpPr>
        <p:grpSpPr>
          <a:xfrm>
            <a:off x="932507" y="1503052"/>
            <a:ext cx="4807390" cy="4215607"/>
            <a:chOff x="1367073" y="1937442"/>
            <a:chExt cx="4807390" cy="4215607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9E0A2C94-9ABA-46C0-AFB4-7B9011C7C177}"/>
                </a:ext>
              </a:extLst>
            </p:cNvPr>
            <p:cNvCxnSpPr>
              <a:cxnSpLocks/>
            </p:cNvCxnSpPr>
            <p:nvPr/>
          </p:nvCxnSpPr>
          <p:spPr>
            <a:xfrm>
              <a:off x="1367073" y="1937442"/>
              <a:ext cx="480739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07AF9904-094A-4A3B-95CA-DD746367A306}"/>
                </a:ext>
              </a:extLst>
            </p:cNvPr>
            <p:cNvCxnSpPr>
              <a:cxnSpLocks/>
            </p:cNvCxnSpPr>
            <p:nvPr/>
          </p:nvCxnSpPr>
          <p:spPr>
            <a:xfrm>
              <a:off x="1367073" y="2361446"/>
              <a:ext cx="480739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B4A0F58-9F9D-433F-874D-A6BE49946CF5}"/>
                </a:ext>
              </a:extLst>
            </p:cNvPr>
            <p:cNvCxnSpPr>
              <a:cxnSpLocks/>
            </p:cNvCxnSpPr>
            <p:nvPr/>
          </p:nvCxnSpPr>
          <p:spPr>
            <a:xfrm>
              <a:off x="1367073" y="2795722"/>
              <a:ext cx="480739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0D172F5D-6DC9-47D1-9857-795F9200D549}"/>
                </a:ext>
              </a:extLst>
            </p:cNvPr>
            <p:cNvCxnSpPr>
              <a:cxnSpLocks/>
            </p:cNvCxnSpPr>
            <p:nvPr/>
          </p:nvCxnSpPr>
          <p:spPr>
            <a:xfrm>
              <a:off x="1367073" y="3219726"/>
              <a:ext cx="480739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E58E0DB-3258-465D-9509-86732AD038CA}"/>
                </a:ext>
              </a:extLst>
            </p:cNvPr>
            <p:cNvCxnSpPr>
              <a:cxnSpLocks/>
            </p:cNvCxnSpPr>
            <p:nvPr/>
          </p:nvCxnSpPr>
          <p:spPr>
            <a:xfrm>
              <a:off x="1367073" y="3619877"/>
              <a:ext cx="480739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3750E4E-DACE-46D5-8AD4-9B50D13DB589}"/>
                </a:ext>
              </a:extLst>
            </p:cNvPr>
            <p:cNvCxnSpPr>
              <a:cxnSpLocks/>
            </p:cNvCxnSpPr>
            <p:nvPr/>
          </p:nvCxnSpPr>
          <p:spPr>
            <a:xfrm>
              <a:off x="1367073" y="4043881"/>
              <a:ext cx="480739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8C99B728-7C9C-487D-BDEC-74B1275B53F2}"/>
                </a:ext>
              </a:extLst>
            </p:cNvPr>
            <p:cNvCxnSpPr>
              <a:cxnSpLocks/>
            </p:cNvCxnSpPr>
            <p:nvPr/>
          </p:nvCxnSpPr>
          <p:spPr>
            <a:xfrm>
              <a:off x="1367073" y="4478157"/>
              <a:ext cx="480739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A2F0D697-E829-42BE-9941-AF96D1A36BE3}"/>
                </a:ext>
              </a:extLst>
            </p:cNvPr>
            <p:cNvCxnSpPr>
              <a:cxnSpLocks/>
            </p:cNvCxnSpPr>
            <p:nvPr/>
          </p:nvCxnSpPr>
          <p:spPr>
            <a:xfrm>
              <a:off x="1367073" y="4902161"/>
              <a:ext cx="480739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B2E41EE1-2F41-4139-911C-E3DB51718F74}"/>
                </a:ext>
              </a:extLst>
            </p:cNvPr>
            <p:cNvCxnSpPr>
              <a:cxnSpLocks/>
            </p:cNvCxnSpPr>
            <p:nvPr/>
          </p:nvCxnSpPr>
          <p:spPr>
            <a:xfrm>
              <a:off x="1367073" y="5294769"/>
              <a:ext cx="480739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4C4971FD-0CE1-4912-BD3F-7E6BCC125E2D}"/>
                </a:ext>
              </a:extLst>
            </p:cNvPr>
            <p:cNvCxnSpPr>
              <a:cxnSpLocks/>
            </p:cNvCxnSpPr>
            <p:nvPr/>
          </p:nvCxnSpPr>
          <p:spPr>
            <a:xfrm>
              <a:off x="1367073" y="5718773"/>
              <a:ext cx="480739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0A0FCA1D-119A-4F6C-BF29-9C0002A5928E}"/>
                </a:ext>
              </a:extLst>
            </p:cNvPr>
            <p:cNvCxnSpPr>
              <a:cxnSpLocks/>
            </p:cNvCxnSpPr>
            <p:nvPr/>
          </p:nvCxnSpPr>
          <p:spPr>
            <a:xfrm>
              <a:off x="1367073" y="6153049"/>
              <a:ext cx="480739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5D1B4167-864E-428F-943C-EB1848830212}"/>
              </a:ext>
            </a:extLst>
          </p:cNvPr>
          <p:cNvGrpSpPr/>
          <p:nvPr/>
        </p:nvGrpSpPr>
        <p:grpSpPr>
          <a:xfrm rot="16200000">
            <a:off x="1237307" y="1807852"/>
            <a:ext cx="4807390" cy="4215607"/>
            <a:chOff x="1367073" y="1937442"/>
            <a:chExt cx="4807390" cy="4215607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71941AF1-DA72-4FFE-8200-20E1B695797B}"/>
                </a:ext>
              </a:extLst>
            </p:cNvPr>
            <p:cNvCxnSpPr>
              <a:cxnSpLocks/>
            </p:cNvCxnSpPr>
            <p:nvPr/>
          </p:nvCxnSpPr>
          <p:spPr>
            <a:xfrm>
              <a:off x="1367073" y="1937442"/>
              <a:ext cx="480739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AE3E4D35-3AA6-42C7-A036-EA3B6948A930}"/>
                </a:ext>
              </a:extLst>
            </p:cNvPr>
            <p:cNvCxnSpPr>
              <a:cxnSpLocks/>
            </p:cNvCxnSpPr>
            <p:nvPr/>
          </p:nvCxnSpPr>
          <p:spPr>
            <a:xfrm>
              <a:off x="1367073" y="2361446"/>
              <a:ext cx="480739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FE27C42F-1DB3-439D-9884-B40AFD50F0E9}"/>
                </a:ext>
              </a:extLst>
            </p:cNvPr>
            <p:cNvCxnSpPr>
              <a:cxnSpLocks/>
            </p:cNvCxnSpPr>
            <p:nvPr/>
          </p:nvCxnSpPr>
          <p:spPr>
            <a:xfrm>
              <a:off x="1367073" y="2795722"/>
              <a:ext cx="480739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FA0911BB-3F5B-4A69-829B-7A03A7424FD1}"/>
                </a:ext>
              </a:extLst>
            </p:cNvPr>
            <p:cNvCxnSpPr>
              <a:cxnSpLocks/>
            </p:cNvCxnSpPr>
            <p:nvPr/>
          </p:nvCxnSpPr>
          <p:spPr>
            <a:xfrm>
              <a:off x="1367073" y="3219726"/>
              <a:ext cx="480739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A69B53EA-298E-4976-AFD8-C99C2F679A71}"/>
                </a:ext>
              </a:extLst>
            </p:cNvPr>
            <p:cNvCxnSpPr>
              <a:cxnSpLocks/>
            </p:cNvCxnSpPr>
            <p:nvPr/>
          </p:nvCxnSpPr>
          <p:spPr>
            <a:xfrm>
              <a:off x="1367073" y="3619877"/>
              <a:ext cx="480739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2C2D98B5-D590-430A-9351-38719FA6E315}"/>
                </a:ext>
              </a:extLst>
            </p:cNvPr>
            <p:cNvCxnSpPr>
              <a:cxnSpLocks/>
            </p:cNvCxnSpPr>
            <p:nvPr/>
          </p:nvCxnSpPr>
          <p:spPr>
            <a:xfrm>
              <a:off x="1367073" y="4043881"/>
              <a:ext cx="480739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49F15B40-8067-43DB-B54E-92AB84843F56}"/>
                </a:ext>
              </a:extLst>
            </p:cNvPr>
            <p:cNvCxnSpPr>
              <a:cxnSpLocks/>
            </p:cNvCxnSpPr>
            <p:nvPr/>
          </p:nvCxnSpPr>
          <p:spPr>
            <a:xfrm>
              <a:off x="1367073" y="4478157"/>
              <a:ext cx="480739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2B36161C-ADAE-42C1-9BE8-C147A9E1E858}"/>
                </a:ext>
              </a:extLst>
            </p:cNvPr>
            <p:cNvCxnSpPr>
              <a:cxnSpLocks/>
            </p:cNvCxnSpPr>
            <p:nvPr/>
          </p:nvCxnSpPr>
          <p:spPr>
            <a:xfrm>
              <a:off x="1367073" y="4902161"/>
              <a:ext cx="480739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44E41952-C0A5-49E2-B694-DBCAC0359C7F}"/>
                </a:ext>
              </a:extLst>
            </p:cNvPr>
            <p:cNvCxnSpPr>
              <a:cxnSpLocks/>
            </p:cNvCxnSpPr>
            <p:nvPr/>
          </p:nvCxnSpPr>
          <p:spPr>
            <a:xfrm>
              <a:off x="1367073" y="5294769"/>
              <a:ext cx="480739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A33923-A846-464C-95D0-7D58F0C69746}"/>
                </a:ext>
              </a:extLst>
            </p:cNvPr>
            <p:cNvCxnSpPr>
              <a:cxnSpLocks/>
            </p:cNvCxnSpPr>
            <p:nvPr/>
          </p:nvCxnSpPr>
          <p:spPr>
            <a:xfrm>
              <a:off x="1367073" y="5718773"/>
              <a:ext cx="480739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B97BBF20-4FF3-425D-BC1C-2FD11E9F5A10}"/>
                </a:ext>
              </a:extLst>
            </p:cNvPr>
            <p:cNvCxnSpPr>
              <a:cxnSpLocks/>
            </p:cNvCxnSpPr>
            <p:nvPr/>
          </p:nvCxnSpPr>
          <p:spPr>
            <a:xfrm>
              <a:off x="1367073" y="6153049"/>
              <a:ext cx="480739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Oval 2">
            <a:extLst>
              <a:ext uri="{FF2B5EF4-FFF2-40B4-BE49-F238E27FC236}">
                <a16:creationId xmlns:a16="http://schemas.microsoft.com/office/drawing/2014/main" id="{9216F22F-808D-45B7-9012-CF50B5637385}"/>
              </a:ext>
            </a:extLst>
          </p:cNvPr>
          <p:cNvSpPr/>
          <p:nvPr/>
        </p:nvSpPr>
        <p:spPr>
          <a:xfrm>
            <a:off x="8704617" y="1709918"/>
            <a:ext cx="363184" cy="3881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FB6A9A97-CC83-41E0-9C2D-F7594B85639C}"/>
              </a:ext>
            </a:extLst>
          </p:cNvPr>
          <p:cNvSpPr/>
          <p:nvPr/>
        </p:nvSpPr>
        <p:spPr>
          <a:xfrm>
            <a:off x="10658803" y="1973232"/>
            <a:ext cx="363184" cy="3881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5638D571-48DB-462A-AB9B-AF634494BE8E}"/>
              </a:ext>
            </a:extLst>
          </p:cNvPr>
          <p:cNvSpPr/>
          <p:nvPr/>
        </p:nvSpPr>
        <p:spPr>
          <a:xfrm>
            <a:off x="8990662" y="3660917"/>
            <a:ext cx="363184" cy="3881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36DDDAC0-D3E4-4CCB-88E9-30E81297C558}"/>
              </a:ext>
            </a:extLst>
          </p:cNvPr>
          <p:cNvSpPr/>
          <p:nvPr/>
        </p:nvSpPr>
        <p:spPr>
          <a:xfrm>
            <a:off x="7117765" y="3272817"/>
            <a:ext cx="363184" cy="3881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41A2F601-A3E2-45C0-871E-9CE82D1594C6}"/>
              </a:ext>
            </a:extLst>
          </p:cNvPr>
          <p:cNvSpPr/>
          <p:nvPr/>
        </p:nvSpPr>
        <p:spPr>
          <a:xfrm>
            <a:off x="7664744" y="5710691"/>
            <a:ext cx="363184" cy="3881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C129E4F3-91CA-483A-B2C9-37FAD57B1F88}"/>
              </a:ext>
            </a:extLst>
          </p:cNvPr>
          <p:cNvCxnSpPr>
            <a:stCxn id="48" idx="0"/>
          </p:cNvCxnSpPr>
          <p:nvPr/>
        </p:nvCxnSpPr>
        <p:spPr>
          <a:xfrm flipH="1" flipV="1">
            <a:off x="7299357" y="3660917"/>
            <a:ext cx="546979" cy="20497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3D3BBF69-9021-460C-8208-F5DA5EBE2F3D}"/>
              </a:ext>
            </a:extLst>
          </p:cNvPr>
          <p:cNvCxnSpPr>
            <a:stCxn id="47" idx="7"/>
            <a:endCxn id="3" idx="3"/>
          </p:cNvCxnSpPr>
          <p:nvPr/>
        </p:nvCxnSpPr>
        <p:spPr>
          <a:xfrm flipV="1">
            <a:off x="7427762" y="2041182"/>
            <a:ext cx="1330042" cy="12884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9B2EFB45-1798-404A-B3B3-9E845D088C50}"/>
              </a:ext>
            </a:extLst>
          </p:cNvPr>
          <p:cNvCxnSpPr>
            <a:stCxn id="47" idx="6"/>
            <a:endCxn id="46" idx="2"/>
          </p:cNvCxnSpPr>
          <p:nvPr/>
        </p:nvCxnSpPr>
        <p:spPr>
          <a:xfrm>
            <a:off x="7480949" y="3466867"/>
            <a:ext cx="1509713" cy="3881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6D8496F2-3C6C-4787-8193-F72A160E0DE3}"/>
              </a:ext>
            </a:extLst>
          </p:cNvPr>
          <p:cNvCxnSpPr>
            <a:stCxn id="46" idx="7"/>
            <a:endCxn id="45" idx="3"/>
          </p:cNvCxnSpPr>
          <p:nvPr/>
        </p:nvCxnSpPr>
        <p:spPr>
          <a:xfrm flipV="1">
            <a:off x="9300659" y="2304496"/>
            <a:ext cx="1411331" cy="14132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21781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5E625-E989-42BA-A134-3755D363B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This Lecture: Path Planning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9CEF6D-791D-4E12-8C39-C240DA7F54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trike="sngStrike" dirty="0"/>
              <a:t>Experiment within the theme of Mapping</a:t>
            </a:r>
          </a:p>
          <a:p>
            <a:r>
              <a:rPr lang="en-GB" strike="sngStrike" dirty="0"/>
              <a:t>Configuration Space / Working Space</a:t>
            </a:r>
          </a:p>
          <a:p>
            <a:r>
              <a:rPr lang="en-GB" strike="sngStrike" dirty="0"/>
              <a:t>Grids vs. Graphs</a:t>
            </a:r>
          </a:p>
          <a:p>
            <a:r>
              <a:rPr lang="en-GB" dirty="0"/>
              <a:t>Grids</a:t>
            </a:r>
          </a:p>
          <a:p>
            <a:r>
              <a:rPr lang="en-GB" dirty="0"/>
              <a:t>Graphs</a:t>
            </a:r>
          </a:p>
        </p:txBody>
      </p:sp>
    </p:spTree>
    <p:extLst>
      <p:ext uri="{BB962C8B-B14F-4D97-AF65-F5344CB8AC3E}">
        <p14:creationId xmlns:p14="http://schemas.microsoft.com/office/powerpoint/2010/main" val="12160404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9E3AA-D41E-419C-BFDC-7CB4A40BD2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Grids (Metric)</a:t>
            </a:r>
          </a:p>
        </p:txBody>
      </p:sp>
    </p:spTree>
    <p:extLst>
      <p:ext uri="{BB962C8B-B14F-4D97-AF65-F5344CB8AC3E}">
        <p14:creationId xmlns:p14="http://schemas.microsoft.com/office/powerpoint/2010/main" val="15436362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A8A3D-9F12-4587-81B1-34EAE4CCFA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Grids: Mapping Class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947025-C694-4F94-B96D-D20D21D667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73" t="13148" r="3533" b="14630"/>
          <a:stretch/>
        </p:blipFill>
        <p:spPr>
          <a:xfrm>
            <a:off x="952499" y="1539875"/>
            <a:ext cx="5638801" cy="4953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948FD2F-7D41-4E8B-8323-FD96EF7A2C21}"/>
              </a:ext>
            </a:extLst>
          </p:cNvPr>
          <p:cNvSpPr txBox="1"/>
          <p:nvPr/>
        </p:nvSpPr>
        <p:spPr>
          <a:xfrm>
            <a:off x="7251700" y="1690688"/>
            <a:ext cx="387350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########################</a:t>
            </a:r>
          </a:p>
          <a:p>
            <a:r>
              <a:rPr lang="en-GB" dirty="0"/>
              <a:t>########################</a:t>
            </a:r>
          </a:p>
          <a:p>
            <a:r>
              <a:rPr lang="en-GB" dirty="0"/>
              <a:t>###########</a:t>
            </a:r>
            <a:r>
              <a:rPr lang="en-GB" b="1" dirty="0"/>
              <a:t>L</a:t>
            </a:r>
            <a:r>
              <a:rPr lang="en-GB" dirty="0"/>
              <a:t>############</a:t>
            </a:r>
          </a:p>
          <a:p>
            <a:r>
              <a:rPr lang="en-GB" dirty="0"/>
              <a:t>###########</a:t>
            </a:r>
            <a:r>
              <a:rPr lang="en-GB" b="1" dirty="0"/>
              <a:t>L</a:t>
            </a:r>
            <a:r>
              <a:rPr lang="en-GB" dirty="0"/>
              <a:t>############</a:t>
            </a:r>
          </a:p>
          <a:p>
            <a:r>
              <a:rPr lang="en-GB" dirty="0"/>
              <a:t>###########</a:t>
            </a:r>
            <a:r>
              <a:rPr lang="en-GB" b="1" dirty="0"/>
              <a:t>L</a:t>
            </a:r>
            <a:r>
              <a:rPr lang="en-GB" dirty="0"/>
              <a:t>############</a:t>
            </a:r>
          </a:p>
          <a:p>
            <a:r>
              <a:rPr lang="en-GB" dirty="0"/>
              <a:t>###########</a:t>
            </a:r>
            <a:r>
              <a:rPr lang="en-GB" b="1" dirty="0"/>
              <a:t>L</a:t>
            </a:r>
            <a:r>
              <a:rPr lang="en-GB" dirty="0"/>
              <a:t>############</a:t>
            </a:r>
          </a:p>
          <a:p>
            <a:r>
              <a:rPr lang="en-GB" dirty="0"/>
              <a:t>###########</a:t>
            </a:r>
            <a:r>
              <a:rPr lang="en-GB" b="1" dirty="0"/>
              <a:t>L</a:t>
            </a:r>
            <a:r>
              <a:rPr lang="en-GB" dirty="0"/>
              <a:t>############</a:t>
            </a:r>
          </a:p>
          <a:p>
            <a:r>
              <a:rPr lang="en-GB" dirty="0"/>
              <a:t>########################</a:t>
            </a:r>
          </a:p>
          <a:p>
            <a:r>
              <a:rPr lang="en-GB" dirty="0"/>
              <a:t>########################</a:t>
            </a:r>
          </a:p>
          <a:p>
            <a:r>
              <a:rPr lang="en-GB" dirty="0"/>
              <a:t>########################</a:t>
            </a:r>
          </a:p>
          <a:p>
            <a:r>
              <a:rPr lang="en-GB" dirty="0"/>
              <a:t>########################</a:t>
            </a:r>
          </a:p>
          <a:p>
            <a:r>
              <a:rPr lang="en-GB" dirty="0"/>
              <a:t>########################</a:t>
            </a:r>
          </a:p>
          <a:p>
            <a:r>
              <a:rPr lang="en-GB" dirty="0"/>
              <a:t>########################</a:t>
            </a:r>
          </a:p>
          <a:p>
            <a:r>
              <a:rPr lang="en-GB" dirty="0"/>
              <a:t>########################</a:t>
            </a:r>
          </a:p>
          <a:p>
            <a:r>
              <a:rPr lang="en-GB" dirty="0"/>
              <a:t>########################</a:t>
            </a:r>
          </a:p>
          <a:p>
            <a:r>
              <a:rPr lang="en-GB" dirty="0"/>
              <a:t>########################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048763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424F4D-6796-4354-BCD3-9DAD49000C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Grids: Resolution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AF9B93D-858F-4F75-B7F2-62AF8F2C594F}"/>
              </a:ext>
            </a:extLst>
          </p:cNvPr>
          <p:cNvSpPr/>
          <p:nvPr/>
        </p:nvSpPr>
        <p:spPr>
          <a:xfrm>
            <a:off x="1667536" y="3148829"/>
            <a:ext cx="660941" cy="148267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F044E83-12B1-4D9B-B144-654A9C0F6009}"/>
              </a:ext>
            </a:extLst>
          </p:cNvPr>
          <p:cNvSpPr/>
          <p:nvPr/>
        </p:nvSpPr>
        <p:spPr>
          <a:xfrm rot="16200000">
            <a:off x="2382759" y="3644563"/>
            <a:ext cx="660941" cy="209138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9251EC1-C643-44C3-891D-527ABA5FCAE0}"/>
              </a:ext>
            </a:extLst>
          </p:cNvPr>
          <p:cNvSpPr/>
          <p:nvPr/>
        </p:nvSpPr>
        <p:spPr>
          <a:xfrm>
            <a:off x="2713228" y="2536520"/>
            <a:ext cx="660941" cy="6123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FB28FDF-D068-4F75-B144-1F0D5371C5DC}"/>
              </a:ext>
            </a:extLst>
          </p:cNvPr>
          <p:cNvGrpSpPr/>
          <p:nvPr/>
        </p:nvGrpSpPr>
        <p:grpSpPr>
          <a:xfrm>
            <a:off x="932507" y="1503052"/>
            <a:ext cx="4807390" cy="4215607"/>
            <a:chOff x="1367073" y="1937442"/>
            <a:chExt cx="4807390" cy="4215607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FACCCC52-7153-4CED-A19F-A6AC7EF9F4E2}"/>
                </a:ext>
              </a:extLst>
            </p:cNvPr>
            <p:cNvCxnSpPr>
              <a:cxnSpLocks/>
            </p:cNvCxnSpPr>
            <p:nvPr/>
          </p:nvCxnSpPr>
          <p:spPr>
            <a:xfrm>
              <a:off x="1367073" y="1937442"/>
              <a:ext cx="480739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7F7C35C7-87DE-4287-835B-5012F896B7B9}"/>
                </a:ext>
              </a:extLst>
            </p:cNvPr>
            <p:cNvCxnSpPr>
              <a:cxnSpLocks/>
            </p:cNvCxnSpPr>
            <p:nvPr/>
          </p:nvCxnSpPr>
          <p:spPr>
            <a:xfrm>
              <a:off x="1367073" y="2361446"/>
              <a:ext cx="480739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F035E742-3498-44C0-AF44-A9587C9A7B11}"/>
                </a:ext>
              </a:extLst>
            </p:cNvPr>
            <p:cNvCxnSpPr>
              <a:cxnSpLocks/>
            </p:cNvCxnSpPr>
            <p:nvPr/>
          </p:nvCxnSpPr>
          <p:spPr>
            <a:xfrm>
              <a:off x="1367073" y="2795722"/>
              <a:ext cx="480739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498B039-D93A-4D51-8FB2-6BBFE81E4AC4}"/>
                </a:ext>
              </a:extLst>
            </p:cNvPr>
            <p:cNvCxnSpPr>
              <a:cxnSpLocks/>
            </p:cNvCxnSpPr>
            <p:nvPr/>
          </p:nvCxnSpPr>
          <p:spPr>
            <a:xfrm>
              <a:off x="1367073" y="3219726"/>
              <a:ext cx="480739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6B617024-8297-4374-A949-8BBFF712B866}"/>
                </a:ext>
              </a:extLst>
            </p:cNvPr>
            <p:cNvCxnSpPr>
              <a:cxnSpLocks/>
            </p:cNvCxnSpPr>
            <p:nvPr/>
          </p:nvCxnSpPr>
          <p:spPr>
            <a:xfrm>
              <a:off x="1367073" y="3619877"/>
              <a:ext cx="480739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F43E8362-D9F7-4F66-8256-393CEC0AD01B}"/>
                </a:ext>
              </a:extLst>
            </p:cNvPr>
            <p:cNvCxnSpPr>
              <a:cxnSpLocks/>
            </p:cNvCxnSpPr>
            <p:nvPr/>
          </p:nvCxnSpPr>
          <p:spPr>
            <a:xfrm>
              <a:off x="1367073" y="4043881"/>
              <a:ext cx="480739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A27FA63-F481-41DE-977F-DE20BD602D4F}"/>
                </a:ext>
              </a:extLst>
            </p:cNvPr>
            <p:cNvCxnSpPr>
              <a:cxnSpLocks/>
            </p:cNvCxnSpPr>
            <p:nvPr/>
          </p:nvCxnSpPr>
          <p:spPr>
            <a:xfrm>
              <a:off x="1367073" y="4478157"/>
              <a:ext cx="480739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545AD08-E020-4EFA-B399-0FAC5B2EAF32}"/>
                </a:ext>
              </a:extLst>
            </p:cNvPr>
            <p:cNvCxnSpPr>
              <a:cxnSpLocks/>
            </p:cNvCxnSpPr>
            <p:nvPr/>
          </p:nvCxnSpPr>
          <p:spPr>
            <a:xfrm>
              <a:off x="1367073" y="4902161"/>
              <a:ext cx="480739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4583320-C919-45CE-AD0F-3EBA71DA6A82}"/>
                </a:ext>
              </a:extLst>
            </p:cNvPr>
            <p:cNvCxnSpPr>
              <a:cxnSpLocks/>
            </p:cNvCxnSpPr>
            <p:nvPr/>
          </p:nvCxnSpPr>
          <p:spPr>
            <a:xfrm>
              <a:off x="1367073" y="5294769"/>
              <a:ext cx="480739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031CB5CC-00A8-4ED2-A29D-EAF73268A516}"/>
                </a:ext>
              </a:extLst>
            </p:cNvPr>
            <p:cNvCxnSpPr>
              <a:cxnSpLocks/>
            </p:cNvCxnSpPr>
            <p:nvPr/>
          </p:nvCxnSpPr>
          <p:spPr>
            <a:xfrm>
              <a:off x="1367073" y="5718773"/>
              <a:ext cx="480739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ADBB98D2-CD01-4E7F-A2F6-20BA78077744}"/>
                </a:ext>
              </a:extLst>
            </p:cNvPr>
            <p:cNvCxnSpPr>
              <a:cxnSpLocks/>
            </p:cNvCxnSpPr>
            <p:nvPr/>
          </p:nvCxnSpPr>
          <p:spPr>
            <a:xfrm>
              <a:off x="1367073" y="6153049"/>
              <a:ext cx="480739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33B308F-6417-4099-B083-AE037D4DC6FB}"/>
              </a:ext>
            </a:extLst>
          </p:cNvPr>
          <p:cNvGrpSpPr/>
          <p:nvPr/>
        </p:nvGrpSpPr>
        <p:grpSpPr>
          <a:xfrm>
            <a:off x="6338889" y="1511961"/>
            <a:ext cx="4807390" cy="4215607"/>
            <a:chOff x="1367073" y="1937442"/>
            <a:chExt cx="4807390" cy="4215607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36EA183D-406E-4C2B-BF2F-766065F8F8DC}"/>
                </a:ext>
              </a:extLst>
            </p:cNvPr>
            <p:cNvCxnSpPr>
              <a:cxnSpLocks/>
            </p:cNvCxnSpPr>
            <p:nvPr/>
          </p:nvCxnSpPr>
          <p:spPr>
            <a:xfrm>
              <a:off x="1367073" y="1937442"/>
              <a:ext cx="480739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28E18D-D6BF-4C9C-906E-F09BD538104C}"/>
                </a:ext>
              </a:extLst>
            </p:cNvPr>
            <p:cNvCxnSpPr>
              <a:cxnSpLocks/>
            </p:cNvCxnSpPr>
            <p:nvPr/>
          </p:nvCxnSpPr>
          <p:spPr>
            <a:xfrm>
              <a:off x="1367073" y="2361446"/>
              <a:ext cx="480739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6BDE297E-488E-4A1D-8028-29587EDB0AE4}"/>
                </a:ext>
              </a:extLst>
            </p:cNvPr>
            <p:cNvCxnSpPr>
              <a:cxnSpLocks/>
            </p:cNvCxnSpPr>
            <p:nvPr/>
          </p:nvCxnSpPr>
          <p:spPr>
            <a:xfrm>
              <a:off x="1367073" y="2795722"/>
              <a:ext cx="480739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AA63ADE7-BB9E-4B01-B477-4963438EE28A}"/>
                </a:ext>
              </a:extLst>
            </p:cNvPr>
            <p:cNvCxnSpPr>
              <a:cxnSpLocks/>
            </p:cNvCxnSpPr>
            <p:nvPr/>
          </p:nvCxnSpPr>
          <p:spPr>
            <a:xfrm>
              <a:off x="1367073" y="3219726"/>
              <a:ext cx="480739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D2D8442C-F716-4843-B3E2-FDF22B7FBAF4}"/>
                </a:ext>
              </a:extLst>
            </p:cNvPr>
            <p:cNvCxnSpPr>
              <a:cxnSpLocks/>
            </p:cNvCxnSpPr>
            <p:nvPr/>
          </p:nvCxnSpPr>
          <p:spPr>
            <a:xfrm>
              <a:off x="1367073" y="3619877"/>
              <a:ext cx="480739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6EC48336-6FF1-4595-B30D-C3892417F87D}"/>
                </a:ext>
              </a:extLst>
            </p:cNvPr>
            <p:cNvCxnSpPr>
              <a:cxnSpLocks/>
            </p:cNvCxnSpPr>
            <p:nvPr/>
          </p:nvCxnSpPr>
          <p:spPr>
            <a:xfrm>
              <a:off x="1367073" y="4043881"/>
              <a:ext cx="480739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13991A5D-5245-4BB2-9C71-54B26EE1D353}"/>
                </a:ext>
              </a:extLst>
            </p:cNvPr>
            <p:cNvCxnSpPr>
              <a:cxnSpLocks/>
            </p:cNvCxnSpPr>
            <p:nvPr/>
          </p:nvCxnSpPr>
          <p:spPr>
            <a:xfrm>
              <a:off x="1367073" y="4478157"/>
              <a:ext cx="480739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46EE3260-A105-4682-B96A-D98297B03FB6}"/>
                </a:ext>
              </a:extLst>
            </p:cNvPr>
            <p:cNvCxnSpPr>
              <a:cxnSpLocks/>
            </p:cNvCxnSpPr>
            <p:nvPr/>
          </p:nvCxnSpPr>
          <p:spPr>
            <a:xfrm>
              <a:off x="1367073" y="4902161"/>
              <a:ext cx="480739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ECE60A03-F8A7-4A22-89C2-FED2C0866659}"/>
                </a:ext>
              </a:extLst>
            </p:cNvPr>
            <p:cNvCxnSpPr>
              <a:cxnSpLocks/>
            </p:cNvCxnSpPr>
            <p:nvPr/>
          </p:nvCxnSpPr>
          <p:spPr>
            <a:xfrm>
              <a:off x="1367073" y="5294769"/>
              <a:ext cx="480739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F85D766E-1957-403A-A07C-94FCD7442312}"/>
                </a:ext>
              </a:extLst>
            </p:cNvPr>
            <p:cNvCxnSpPr>
              <a:cxnSpLocks/>
            </p:cNvCxnSpPr>
            <p:nvPr/>
          </p:nvCxnSpPr>
          <p:spPr>
            <a:xfrm>
              <a:off x="1367073" y="5718773"/>
              <a:ext cx="480739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3CA87C8-623C-4548-8113-F7F15C0AB240}"/>
                </a:ext>
              </a:extLst>
            </p:cNvPr>
            <p:cNvCxnSpPr>
              <a:cxnSpLocks/>
            </p:cNvCxnSpPr>
            <p:nvPr/>
          </p:nvCxnSpPr>
          <p:spPr>
            <a:xfrm>
              <a:off x="1367073" y="6153049"/>
              <a:ext cx="480739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8041FBAC-D287-470C-8CDB-663D9E3A1405}"/>
              </a:ext>
            </a:extLst>
          </p:cNvPr>
          <p:cNvGrpSpPr/>
          <p:nvPr/>
        </p:nvGrpSpPr>
        <p:grpSpPr>
          <a:xfrm rot="16200000">
            <a:off x="6626592" y="1807852"/>
            <a:ext cx="4807390" cy="4215607"/>
            <a:chOff x="1367073" y="1937442"/>
            <a:chExt cx="4807390" cy="4215607"/>
          </a:xfrm>
        </p:grpSpPr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6BAADC6-066D-4DA5-BF24-65FD96917494}"/>
                </a:ext>
              </a:extLst>
            </p:cNvPr>
            <p:cNvCxnSpPr>
              <a:cxnSpLocks/>
            </p:cNvCxnSpPr>
            <p:nvPr/>
          </p:nvCxnSpPr>
          <p:spPr>
            <a:xfrm>
              <a:off x="1367073" y="1937442"/>
              <a:ext cx="480739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0B7D7B25-D37A-458E-9619-4CEC8208BC25}"/>
                </a:ext>
              </a:extLst>
            </p:cNvPr>
            <p:cNvCxnSpPr>
              <a:cxnSpLocks/>
            </p:cNvCxnSpPr>
            <p:nvPr/>
          </p:nvCxnSpPr>
          <p:spPr>
            <a:xfrm>
              <a:off x="1367073" y="2361446"/>
              <a:ext cx="480739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58376CA4-76FA-4F2F-827D-415BD00B8D9E}"/>
                </a:ext>
              </a:extLst>
            </p:cNvPr>
            <p:cNvCxnSpPr>
              <a:cxnSpLocks/>
            </p:cNvCxnSpPr>
            <p:nvPr/>
          </p:nvCxnSpPr>
          <p:spPr>
            <a:xfrm>
              <a:off x="1367073" y="2795722"/>
              <a:ext cx="480739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DAE6305-DF2A-4B76-8C3A-DD3BF099CA01}"/>
                </a:ext>
              </a:extLst>
            </p:cNvPr>
            <p:cNvCxnSpPr>
              <a:cxnSpLocks/>
            </p:cNvCxnSpPr>
            <p:nvPr/>
          </p:nvCxnSpPr>
          <p:spPr>
            <a:xfrm>
              <a:off x="1367073" y="3219726"/>
              <a:ext cx="480739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434D64D5-10C3-492E-A8FE-56B8E26F8966}"/>
                </a:ext>
              </a:extLst>
            </p:cNvPr>
            <p:cNvCxnSpPr>
              <a:cxnSpLocks/>
            </p:cNvCxnSpPr>
            <p:nvPr/>
          </p:nvCxnSpPr>
          <p:spPr>
            <a:xfrm>
              <a:off x="1367073" y="3619877"/>
              <a:ext cx="480739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F87DE657-95AA-4000-BE23-47E5F6C00F84}"/>
                </a:ext>
              </a:extLst>
            </p:cNvPr>
            <p:cNvCxnSpPr>
              <a:cxnSpLocks/>
            </p:cNvCxnSpPr>
            <p:nvPr/>
          </p:nvCxnSpPr>
          <p:spPr>
            <a:xfrm>
              <a:off x="1367073" y="4043881"/>
              <a:ext cx="480739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DB2D323E-79CB-495B-8E4C-2FA3A149ADCC}"/>
                </a:ext>
              </a:extLst>
            </p:cNvPr>
            <p:cNvCxnSpPr>
              <a:cxnSpLocks/>
            </p:cNvCxnSpPr>
            <p:nvPr/>
          </p:nvCxnSpPr>
          <p:spPr>
            <a:xfrm>
              <a:off x="1367073" y="4478157"/>
              <a:ext cx="480739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5AF57639-9B18-4D76-B362-43D822F615A7}"/>
                </a:ext>
              </a:extLst>
            </p:cNvPr>
            <p:cNvCxnSpPr>
              <a:cxnSpLocks/>
            </p:cNvCxnSpPr>
            <p:nvPr/>
          </p:nvCxnSpPr>
          <p:spPr>
            <a:xfrm>
              <a:off x="1367073" y="4902161"/>
              <a:ext cx="480739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ED1EC131-8533-4D6A-A071-042957C0FDFE}"/>
                </a:ext>
              </a:extLst>
            </p:cNvPr>
            <p:cNvCxnSpPr>
              <a:cxnSpLocks/>
            </p:cNvCxnSpPr>
            <p:nvPr/>
          </p:nvCxnSpPr>
          <p:spPr>
            <a:xfrm>
              <a:off x="1367073" y="5294769"/>
              <a:ext cx="480739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A78AFBDD-4612-4AC2-9D7E-D75EBE1AE859}"/>
                </a:ext>
              </a:extLst>
            </p:cNvPr>
            <p:cNvCxnSpPr>
              <a:cxnSpLocks/>
            </p:cNvCxnSpPr>
            <p:nvPr/>
          </p:nvCxnSpPr>
          <p:spPr>
            <a:xfrm>
              <a:off x="1367073" y="5718773"/>
              <a:ext cx="480739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23390F2B-770C-45B7-B278-4F13D6672A7B}"/>
                </a:ext>
              </a:extLst>
            </p:cNvPr>
            <p:cNvCxnSpPr>
              <a:cxnSpLocks/>
            </p:cNvCxnSpPr>
            <p:nvPr/>
          </p:nvCxnSpPr>
          <p:spPr>
            <a:xfrm>
              <a:off x="1367073" y="6153049"/>
              <a:ext cx="480739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8324943B-9EF3-465A-AA57-E183FA6A3404}"/>
              </a:ext>
            </a:extLst>
          </p:cNvPr>
          <p:cNvGrpSpPr/>
          <p:nvPr/>
        </p:nvGrpSpPr>
        <p:grpSpPr>
          <a:xfrm rot="16200000">
            <a:off x="1237307" y="1807852"/>
            <a:ext cx="4807390" cy="4215607"/>
            <a:chOff x="1367073" y="1937442"/>
            <a:chExt cx="4807390" cy="4215607"/>
          </a:xfrm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A3813741-8A85-4286-A2F3-79AB7346D01B}"/>
                </a:ext>
              </a:extLst>
            </p:cNvPr>
            <p:cNvCxnSpPr>
              <a:cxnSpLocks/>
            </p:cNvCxnSpPr>
            <p:nvPr/>
          </p:nvCxnSpPr>
          <p:spPr>
            <a:xfrm>
              <a:off x="1367073" y="1937442"/>
              <a:ext cx="480739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F2775FBD-F304-4EEB-9D3C-40AF2C6D7D93}"/>
                </a:ext>
              </a:extLst>
            </p:cNvPr>
            <p:cNvCxnSpPr>
              <a:cxnSpLocks/>
            </p:cNvCxnSpPr>
            <p:nvPr/>
          </p:nvCxnSpPr>
          <p:spPr>
            <a:xfrm>
              <a:off x="1367073" y="2361446"/>
              <a:ext cx="480739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91A726F1-166E-4560-9D5B-72CC53C1F531}"/>
                </a:ext>
              </a:extLst>
            </p:cNvPr>
            <p:cNvCxnSpPr>
              <a:cxnSpLocks/>
            </p:cNvCxnSpPr>
            <p:nvPr/>
          </p:nvCxnSpPr>
          <p:spPr>
            <a:xfrm>
              <a:off x="1367073" y="2795722"/>
              <a:ext cx="480739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6138D88E-92AA-43B7-824F-CC8BA2FB8993}"/>
                </a:ext>
              </a:extLst>
            </p:cNvPr>
            <p:cNvCxnSpPr>
              <a:cxnSpLocks/>
            </p:cNvCxnSpPr>
            <p:nvPr/>
          </p:nvCxnSpPr>
          <p:spPr>
            <a:xfrm>
              <a:off x="1367073" y="3219726"/>
              <a:ext cx="480739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D100ADBC-3A1A-4301-BD35-B28FA0AD5CE2}"/>
                </a:ext>
              </a:extLst>
            </p:cNvPr>
            <p:cNvCxnSpPr>
              <a:cxnSpLocks/>
            </p:cNvCxnSpPr>
            <p:nvPr/>
          </p:nvCxnSpPr>
          <p:spPr>
            <a:xfrm>
              <a:off x="1367073" y="3619877"/>
              <a:ext cx="480739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D24C6A84-F826-4E80-A6EA-C221B36C0F76}"/>
                </a:ext>
              </a:extLst>
            </p:cNvPr>
            <p:cNvCxnSpPr>
              <a:cxnSpLocks/>
            </p:cNvCxnSpPr>
            <p:nvPr/>
          </p:nvCxnSpPr>
          <p:spPr>
            <a:xfrm>
              <a:off x="1367073" y="4043881"/>
              <a:ext cx="480739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DFDEC362-32F9-4637-AAF0-5957D0DF594B}"/>
                </a:ext>
              </a:extLst>
            </p:cNvPr>
            <p:cNvCxnSpPr>
              <a:cxnSpLocks/>
            </p:cNvCxnSpPr>
            <p:nvPr/>
          </p:nvCxnSpPr>
          <p:spPr>
            <a:xfrm>
              <a:off x="1367073" y="4478157"/>
              <a:ext cx="480739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27D070A0-98ED-4E59-B7D9-CC7C20E3E89E}"/>
                </a:ext>
              </a:extLst>
            </p:cNvPr>
            <p:cNvCxnSpPr>
              <a:cxnSpLocks/>
            </p:cNvCxnSpPr>
            <p:nvPr/>
          </p:nvCxnSpPr>
          <p:spPr>
            <a:xfrm>
              <a:off x="1367073" y="4902161"/>
              <a:ext cx="480739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8056613A-42E0-4590-8207-229577C7C350}"/>
                </a:ext>
              </a:extLst>
            </p:cNvPr>
            <p:cNvCxnSpPr>
              <a:cxnSpLocks/>
            </p:cNvCxnSpPr>
            <p:nvPr/>
          </p:nvCxnSpPr>
          <p:spPr>
            <a:xfrm>
              <a:off x="1367073" y="5294769"/>
              <a:ext cx="480739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8F73D318-D77F-4DB5-8E75-CBA64A57EF88}"/>
                </a:ext>
              </a:extLst>
            </p:cNvPr>
            <p:cNvCxnSpPr>
              <a:cxnSpLocks/>
            </p:cNvCxnSpPr>
            <p:nvPr/>
          </p:nvCxnSpPr>
          <p:spPr>
            <a:xfrm>
              <a:off x="1367073" y="5718773"/>
              <a:ext cx="480739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4240AB8F-8D9A-42DA-81E7-3D0A1E051381}"/>
                </a:ext>
              </a:extLst>
            </p:cNvPr>
            <p:cNvCxnSpPr>
              <a:cxnSpLocks/>
            </p:cNvCxnSpPr>
            <p:nvPr/>
          </p:nvCxnSpPr>
          <p:spPr>
            <a:xfrm>
              <a:off x="1367073" y="6153049"/>
              <a:ext cx="480739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830656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424F4D-6796-4354-BCD3-9DAD49000C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Grids: Resolution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AF9B93D-858F-4F75-B7F2-62AF8F2C594F}"/>
              </a:ext>
            </a:extLst>
          </p:cNvPr>
          <p:cNvSpPr/>
          <p:nvPr/>
        </p:nvSpPr>
        <p:spPr>
          <a:xfrm>
            <a:off x="1667536" y="3148829"/>
            <a:ext cx="660941" cy="148267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F044E83-12B1-4D9B-B144-654A9C0F6009}"/>
              </a:ext>
            </a:extLst>
          </p:cNvPr>
          <p:cNvSpPr/>
          <p:nvPr/>
        </p:nvSpPr>
        <p:spPr>
          <a:xfrm rot="16200000">
            <a:off x="2382759" y="3644563"/>
            <a:ext cx="660941" cy="209138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9251EC1-C643-44C3-891D-527ABA5FCAE0}"/>
              </a:ext>
            </a:extLst>
          </p:cNvPr>
          <p:cNvSpPr/>
          <p:nvPr/>
        </p:nvSpPr>
        <p:spPr>
          <a:xfrm>
            <a:off x="2713228" y="2536520"/>
            <a:ext cx="660941" cy="6123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FB28FDF-D068-4F75-B144-1F0D5371C5DC}"/>
              </a:ext>
            </a:extLst>
          </p:cNvPr>
          <p:cNvGrpSpPr/>
          <p:nvPr/>
        </p:nvGrpSpPr>
        <p:grpSpPr>
          <a:xfrm>
            <a:off x="932507" y="1503052"/>
            <a:ext cx="4807390" cy="4215607"/>
            <a:chOff x="1367073" y="1937442"/>
            <a:chExt cx="4807390" cy="4215607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FACCCC52-7153-4CED-A19F-A6AC7EF9F4E2}"/>
                </a:ext>
              </a:extLst>
            </p:cNvPr>
            <p:cNvCxnSpPr>
              <a:cxnSpLocks/>
            </p:cNvCxnSpPr>
            <p:nvPr/>
          </p:nvCxnSpPr>
          <p:spPr>
            <a:xfrm>
              <a:off x="1367073" y="1937442"/>
              <a:ext cx="480739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7F7C35C7-87DE-4287-835B-5012F896B7B9}"/>
                </a:ext>
              </a:extLst>
            </p:cNvPr>
            <p:cNvCxnSpPr>
              <a:cxnSpLocks/>
            </p:cNvCxnSpPr>
            <p:nvPr/>
          </p:nvCxnSpPr>
          <p:spPr>
            <a:xfrm>
              <a:off x="1367073" y="2361446"/>
              <a:ext cx="480739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F035E742-3498-44C0-AF44-A9587C9A7B11}"/>
                </a:ext>
              </a:extLst>
            </p:cNvPr>
            <p:cNvCxnSpPr>
              <a:cxnSpLocks/>
            </p:cNvCxnSpPr>
            <p:nvPr/>
          </p:nvCxnSpPr>
          <p:spPr>
            <a:xfrm>
              <a:off x="1367073" y="2795722"/>
              <a:ext cx="480739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498B039-D93A-4D51-8FB2-6BBFE81E4AC4}"/>
                </a:ext>
              </a:extLst>
            </p:cNvPr>
            <p:cNvCxnSpPr>
              <a:cxnSpLocks/>
            </p:cNvCxnSpPr>
            <p:nvPr/>
          </p:nvCxnSpPr>
          <p:spPr>
            <a:xfrm>
              <a:off x="1367073" y="3219726"/>
              <a:ext cx="480739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6B617024-8297-4374-A949-8BBFF712B866}"/>
                </a:ext>
              </a:extLst>
            </p:cNvPr>
            <p:cNvCxnSpPr>
              <a:cxnSpLocks/>
            </p:cNvCxnSpPr>
            <p:nvPr/>
          </p:nvCxnSpPr>
          <p:spPr>
            <a:xfrm>
              <a:off x="1367073" y="3619877"/>
              <a:ext cx="480739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F43E8362-D9F7-4F66-8256-393CEC0AD01B}"/>
                </a:ext>
              </a:extLst>
            </p:cNvPr>
            <p:cNvCxnSpPr>
              <a:cxnSpLocks/>
            </p:cNvCxnSpPr>
            <p:nvPr/>
          </p:nvCxnSpPr>
          <p:spPr>
            <a:xfrm>
              <a:off x="1367073" y="4043881"/>
              <a:ext cx="480739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A27FA63-F481-41DE-977F-DE20BD602D4F}"/>
                </a:ext>
              </a:extLst>
            </p:cNvPr>
            <p:cNvCxnSpPr>
              <a:cxnSpLocks/>
            </p:cNvCxnSpPr>
            <p:nvPr/>
          </p:nvCxnSpPr>
          <p:spPr>
            <a:xfrm>
              <a:off x="1367073" y="4478157"/>
              <a:ext cx="480739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545AD08-E020-4EFA-B399-0FAC5B2EAF32}"/>
                </a:ext>
              </a:extLst>
            </p:cNvPr>
            <p:cNvCxnSpPr>
              <a:cxnSpLocks/>
            </p:cNvCxnSpPr>
            <p:nvPr/>
          </p:nvCxnSpPr>
          <p:spPr>
            <a:xfrm>
              <a:off x="1367073" y="4902161"/>
              <a:ext cx="480739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4583320-C919-45CE-AD0F-3EBA71DA6A82}"/>
                </a:ext>
              </a:extLst>
            </p:cNvPr>
            <p:cNvCxnSpPr>
              <a:cxnSpLocks/>
            </p:cNvCxnSpPr>
            <p:nvPr/>
          </p:nvCxnSpPr>
          <p:spPr>
            <a:xfrm>
              <a:off x="1367073" y="5294769"/>
              <a:ext cx="480739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031CB5CC-00A8-4ED2-A29D-EAF73268A516}"/>
                </a:ext>
              </a:extLst>
            </p:cNvPr>
            <p:cNvCxnSpPr>
              <a:cxnSpLocks/>
            </p:cNvCxnSpPr>
            <p:nvPr/>
          </p:nvCxnSpPr>
          <p:spPr>
            <a:xfrm>
              <a:off x="1367073" y="5718773"/>
              <a:ext cx="480739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ADBB98D2-CD01-4E7F-A2F6-20BA78077744}"/>
                </a:ext>
              </a:extLst>
            </p:cNvPr>
            <p:cNvCxnSpPr>
              <a:cxnSpLocks/>
            </p:cNvCxnSpPr>
            <p:nvPr/>
          </p:nvCxnSpPr>
          <p:spPr>
            <a:xfrm>
              <a:off x="1367073" y="6153049"/>
              <a:ext cx="480739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33B308F-6417-4099-B083-AE037D4DC6FB}"/>
              </a:ext>
            </a:extLst>
          </p:cNvPr>
          <p:cNvGrpSpPr/>
          <p:nvPr/>
        </p:nvGrpSpPr>
        <p:grpSpPr>
          <a:xfrm>
            <a:off x="6338889" y="1511961"/>
            <a:ext cx="4807390" cy="4215607"/>
            <a:chOff x="1367073" y="1937442"/>
            <a:chExt cx="4807390" cy="4215607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36EA183D-406E-4C2B-BF2F-766065F8F8DC}"/>
                </a:ext>
              </a:extLst>
            </p:cNvPr>
            <p:cNvCxnSpPr>
              <a:cxnSpLocks/>
            </p:cNvCxnSpPr>
            <p:nvPr/>
          </p:nvCxnSpPr>
          <p:spPr>
            <a:xfrm>
              <a:off x="1367073" y="1937442"/>
              <a:ext cx="480739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28E18D-D6BF-4C9C-906E-F09BD538104C}"/>
                </a:ext>
              </a:extLst>
            </p:cNvPr>
            <p:cNvCxnSpPr>
              <a:cxnSpLocks/>
            </p:cNvCxnSpPr>
            <p:nvPr/>
          </p:nvCxnSpPr>
          <p:spPr>
            <a:xfrm>
              <a:off x="1367073" y="2361446"/>
              <a:ext cx="480739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6BDE297E-488E-4A1D-8028-29587EDB0AE4}"/>
                </a:ext>
              </a:extLst>
            </p:cNvPr>
            <p:cNvCxnSpPr>
              <a:cxnSpLocks/>
            </p:cNvCxnSpPr>
            <p:nvPr/>
          </p:nvCxnSpPr>
          <p:spPr>
            <a:xfrm>
              <a:off x="1367073" y="2795722"/>
              <a:ext cx="480739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AA63ADE7-BB9E-4B01-B477-4963438EE28A}"/>
                </a:ext>
              </a:extLst>
            </p:cNvPr>
            <p:cNvCxnSpPr>
              <a:cxnSpLocks/>
            </p:cNvCxnSpPr>
            <p:nvPr/>
          </p:nvCxnSpPr>
          <p:spPr>
            <a:xfrm>
              <a:off x="1367073" y="3219726"/>
              <a:ext cx="480739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D2D8442C-F716-4843-B3E2-FDF22B7FBAF4}"/>
                </a:ext>
              </a:extLst>
            </p:cNvPr>
            <p:cNvCxnSpPr>
              <a:cxnSpLocks/>
            </p:cNvCxnSpPr>
            <p:nvPr/>
          </p:nvCxnSpPr>
          <p:spPr>
            <a:xfrm>
              <a:off x="1367073" y="3619877"/>
              <a:ext cx="480739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6EC48336-6FF1-4595-B30D-C3892417F87D}"/>
                </a:ext>
              </a:extLst>
            </p:cNvPr>
            <p:cNvCxnSpPr>
              <a:cxnSpLocks/>
            </p:cNvCxnSpPr>
            <p:nvPr/>
          </p:nvCxnSpPr>
          <p:spPr>
            <a:xfrm>
              <a:off x="1367073" y="4043881"/>
              <a:ext cx="480739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13991A5D-5245-4BB2-9C71-54B26EE1D353}"/>
                </a:ext>
              </a:extLst>
            </p:cNvPr>
            <p:cNvCxnSpPr>
              <a:cxnSpLocks/>
            </p:cNvCxnSpPr>
            <p:nvPr/>
          </p:nvCxnSpPr>
          <p:spPr>
            <a:xfrm>
              <a:off x="1367073" y="4478157"/>
              <a:ext cx="480739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46EE3260-A105-4682-B96A-D98297B03FB6}"/>
                </a:ext>
              </a:extLst>
            </p:cNvPr>
            <p:cNvCxnSpPr>
              <a:cxnSpLocks/>
            </p:cNvCxnSpPr>
            <p:nvPr/>
          </p:nvCxnSpPr>
          <p:spPr>
            <a:xfrm>
              <a:off x="1367073" y="4902161"/>
              <a:ext cx="480739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ECE60A03-F8A7-4A22-89C2-FED2C0866659}"/>
                </a:ext>
              </a:extLst>
            </p:cNvPr>
            <p:cNvCxnSpPr>
              <a:cxnSpLocks/>
            </p:cNvCxnSpPr>
            <p:nvPr/>
          </p:nvCxnSpPr>
          <p:spPr>
            <a:xfrm>
              <a:off x="1367073" y="5294769"/>
              <a:ext cx="480739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F85D766E-1957-403A-A07C-94FCD7442312}"/>
                </a:ext>
              </a:extLst>
            </p:cNvPr>
            <p:cNvCxnSpPr>
              <a:cxnSpLocks/>
            </p:cNvCxnSpPr>
            <p:nvPr/>
          </p:nvCxnSpPr>
          <p:spPr>
            <a:xfrm>
              <a:off x="1367073" y="5718773"/>
              <a:ext cx="480739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3CA87C8-623C-4548-8113-F7F15C0AB240}"/>
                </a:ext>
              </a:extLst>
            </p:cNvPr>
            <p:cNvCxnSpPr>
              <a:cxnSpLocks/>
            </p:cNvCxnSpPr>
            <p:nvPr/>
          </p:nvCxnSpPr>
          <p:spPr>
            <a:xfrm>
              <a:off x="1367073" y="6153049"/>
              <a:ext cx="480739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8041FBAC-D287-470C-8CDB-663D9E3A1405}"/>
              </a:ext>
            </a:extLst>
          </p:cNvPr>
          <p:cNvGrpSpPr/>
          <p:nvPr/>
        </p:nvGrpSpPr>
        <p:grpSpPr>
          <a:xfrm rot="16200000">
            <a:off x="6626592" y="1807852"/>
            <a:ext cx="4807390" cy="4215607"/>
            <a:chOff x="1367073" y="1937442"/>
            <a:chExt cx="4807390" cy="4215607"/>
          </a:xfrm>
        </p:grpSpPr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6BAADC6-066D-4DA5-BF24-65FD96917494}"/>
                </a:ext>
              </a:extLst>
            </p:cNvPr>
            <p:cNvCxnSpPr>
              <a:cxnSpLocks/>
            </p:cNvCxnSpPr>
            <p:nvPr/>
          </p:nvCxnSpPr>
          <p:spPr>
            <a:xfrm>
              <a:off x="1367073" y="1937442"/>
              <a:ext cx="480739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0B7D7B25-D37A-458E-9619-4CEC8208BC25}"/>
                </a:ext>
              </a:extLst>
            </p:cNvPr>
            <p:cNvCxnSpPr>
              <a:cxnSpLocks/>
            </p:cNvCxnSpPr>
            <p:nvPr/>
          </p:nvCxnSpPr>
          <p:spPr>
            <a:xfrm>
              <a:off x="1367073" y="2361446"/>
              <a:ext cx="480739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58376CA4-76FA-4F2F-827D-415BD00B8D9E}"/>
                </a:ext>
              </a:extLst>
            </p:cNvPr>
            <p:cNvCxnSpPr>
              <a:cxnSpLocks/>
            </p:cNvCxnSpPr>
            <p:nvPr/>
          </p:nvCxnSpPr>
          <p:spPr>
            <a:xfrm>
              <a:off x="1367073" y="2795722"/>
              <a:ext cx="480739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DAE6305-DF2A-4B76-8C3A-DD3BF099CA01}"/>
                </a:ext>
              </a:extLst>
            </p:cNvPr>
            <p:cNvCxnSpPr>
              <a:cxnSpLocks/>
            </p:cNvCxnSpPr>
            <p:nvPr/>
          </p:nvCxnSpPr>
          <p:spPr>
            <a:xfrm>
              <a:off x="1367073" y="3219726"/>
              <a:ext cx="480739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434D64D5-10C3-492E-A8FE-56B8E26F8966}"/>
                </a:ext>
              </a:extLst>
            </p:cNvPr>
            <p:cNvCxnSpPr>
              <a:cxnSpLocks/>
            </p:cNvCxnSpPr>
            <p:nvPr/>
          </p:nvCxnSpPr>
          <p:spPr>
            <a:xfrm>
              <a:off x="1367073" y="3619877"/>
              <a:ext cx="480739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F87DE657-95AA-4000-BE23-47E5F6C00F84}"/>
                </a:ext>
              </a:extLst>
            </p:cNvPr>
            <p:cNvCxnSpPr>
              <a:cxnSpLocks/>
            </p:cNvCxnSpPr>
            <p:nvPr/>
          </p:nvCxnSpPr>
          <p:spPr>
            <a:xfrm>
              <a:off x="1367073" y="4043881"/>
              <a:ext cx="480739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DB2D323E-79CB-495B-8E4C-2FA3A149ADCC}"/>
                </a:ext>
              </a:extLst>
            </p:cNvPr>
            <p:cNvCxnSpPr>
              <a:cxnSpLocks/>
            </p:cNvCxnSpPr>
            <p:nvPr/>
          </p:nvCxnSpPr>
          <p:spPr>
            <a:xfrm>
              <a:off x="1367073" y="4478157"/>
              <a:ext cx="480739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5AF57639-9B18-4D76-B362-43D822F615A7}"/>
                </a:ext>
              </a:extLst>
            </p:cNvPr>
            <p:cNvCxnSpPr>
              <a:cxnSpLocks/>
            </p:cNvCxnSpPr>
            <p:nvPr/>
          </p:nvCxnSpPr>
          <p:spPr>
            <a:xfrm>
              <a:off x="1367073" y="4902161"/>
              <a:ext cx="480739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ED1EC131-8533-4D6A-A071-042957C0FDFE}"/>
                </a:ext>
              </a:extLst>
            </p:cNvPr>
            <p:cNvCxnSpPr>
              <a:cxnSpLocks/>
            </p:cNvCxnSpPr>
            <p:nvPr/>
          </p:nvCxnSpPr>
          <p:spPr>
            <a:xfrm>
              <a:off x="1367073" y="5294769"/>
              <a:ext cx="480739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A78AFBDD-4612-4AC2-9D7E-D75EBE1AE859}"/>
                </a:ext>
              </a:extLst>
            </p:cNvPr>
            <p:cNvCxnSpPr>
              <a:cxnSpLocks/>
            </p:cNvCxnSpPr>
            <p:nvPr/>
          </p:nvCxnSpPr>
          <p:spPr>
            <a:xfrm>
              <a:off x="1367073" y="5718773"/>
              <a:ext cx="480739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23390F2B-770C-45B7-B278-4F13D6672A7B}"/>
                </a:ext>
              </a:extLst>
            </p:cNvPr>
            <p:cNvCxnSpPr>
              <a:cxnSpLocks/>
            </p:cNvCxnSpPr>
            <p:nvPr/>
          </p:nvCxnSpPr>
          <p:spPr>
            <a:xfrm>
              <a:off x="1367073" y="6153049"/>
              <a:ext cx="480739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8324943B-9EF3-465A-AA57-E183FA6A3404}"/>
              </a:ext>
            </a:extLst>
          </p:cNvPr>
          <p:cNvGrpSpPr/>
          <p:nvPr/>
        </p:nvGrpSpPr>
        <p:grpSpPr>
          <a:xfrm rot="16200000">
            <a:off x="1237307" y="1807852"/>
            <a:ext cx="4807390" cy="4215607"/>
            <a:chOff x="1367073" y="1937442"/>
            <a:chExt cx="4807390" cy="4215607"/>
          </a:xfrm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A3813741-8A85-4286-A2F3-79AB7346D01B}"/>
                </a:ext>
              </a:extLst>
            </p:cNvPr>
            <p:cNvCxnSpPr>
              <a:cxnSpLocks/>
            </p:cNvCxnSpPr>
            <p:nvPr/>
          </p:nvCxnSpPr>
          <p:spPr>
            <a:xfrm>
              <a:off x="1367073" y="1937442"/>
              <a:ext cx="480739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F2775FBD-F304-4EEB-9D3C-40AF2C6D7D93}"/>
                </a:ext>
              </a:extLst>
            </p:cNvPr>
            <p:cNvCxnSpPr>
              <a:cxnSpLocks/>
            </p:cNvCxnSpPr>
            <p:nvPr/>
          </p:nvCxnSpPr>
          <p:spPr>
            <a:xfrm>
              <a:off x="1367073" y="2361446"/>
              <a:ext cx="480739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91A726F1-166E-4560-9D5B-72CC53C1F531}"/>
                </a:ext>
              </a:extLst>
            </p:cNvPr>
            <p:cNvCxnSpPr>
              <a:cxnSpLocks/>
            </p:cNvCxnSpPr>
            <p:nvPr/>
          </p:nvCxnSpPr>
          <p:spPr>
            <a:xfrm>
              <a:off x="1367073" y="2795722"/>
              <a:ext cx="480739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6138D88E-92AA-43B7-824F-CC8BA2FB8993}"/>
                </a:ext>
              </a:extLst>
            </p:cNvPr>
            <p:cNvCxnSpPr>
              <a:cxnSpLocks/>
            </p:cNvCxnSpPr>
            <p:nvPr/>
          </p:nvCxnSpPr>
          <p:spPr>
            <a:xfrm>
              <a:off x="1367073" y="3219726"/>
              <a:ext cx="480739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D100ADBC-3A1A-4301-BD35-B28FA0AD5CE2}"/>
                </a:ext>
              </a:extLst>
            </p:cNvPr>
            <p:cNvCxnSpPr>
              <a:cxnSpLocks/>
            </p:cNvCxnSpPr>
            <p:nvPr/>
          </p:nvCxnSpPr>
          <p:spPr>
            <a:xfrm>
              <a:off x="1367073" y="3619877"/>
              <a:ext cx="480739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D24C6A84-F826-4E80-A6EA-C221B36C0F76}"/>
                </a:ext>
              </a:extLst>
            </p:cNvPr>
            <p:cNvCxnSpPr>
              <a:cxnSpLocks/>
            </p:cNvCxnSpPr>
            <p:nvPr/>
          </p:nvCxnSpPr>
          <p:spPr>
            <a:xfrm>
              <a:off x="1367073" y="4043881"/>
              <a:ext cx="480739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DFDEC362-32F9-4637-AAF0-5957D0DF594B}"/>
                </a:ext>
              </a:extLst>
            </p:cNvPr>
            <p:cNvCxnSpPr>
              <a:cxnSpLocks/>
            </p:cNvCxnSpPr>
            <p:nvPr/>
          </p:nvCxnSpPr>
          <p:spPr>
            <a:xfrm>
              <a:off x="1367073" y="4478157"/>
              <a:ext cx="480739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27D070A0-98ED-4E59-B7D9-CC7C20E3E89E}"/>
                </a:ext>
              </a:extLst>
            </p:cNvPr>
            <p:cNvCxnSpPr>
              <a:cxnSpLocks/>
            </p:cNvCxnSpPr>
            <p:nvPr/>
          </p:nvCxnSpPr>
          <p:spPr>
            <a:xfrm>
              <a:off x="1367073" y="4902161"/>
              <a:ext cx="480739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8056613A-42E0-4590-8207-229577C7C350}"/>
                </a:ext>
              </a:extLst>
            </p:cNvPr>
            <p:cNvCxnSpPr>
              <a:cxnSpLocks/>
            </p:cNvCxnSpPr>
            <p:nvPr/>
          </p:nvCxnSpPr>
          <p:spPr>
            <a:xfrm>
              <a:off x="1367073" y="5294769"/>
              <a:ext cx="480739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8F73D318-D77F-4DB5-8E75-CBA64A57EF88}"/>
                </a:ext>
              </a:extLst>
            </p:cNvPr>
            <p:cNvCxnSpPr>
              <a:cxnSpLocks/>
            </p:cNvCxnSpPr>
            <p:nvPr/>
          </p:nvCxnSpPr>
          <p:spPr>
            <a:xfrm>
              <a:off x="1367073" y="5718773"/>
              <a:ext cx="480739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4240AB8F-8D9A-42DA-81E7-3D0A1E051381}"/>
                </a:ext>
              </a:extLst>
            </p:cNvPr>
            <p:cNvCxnSpPr>
              <a:cxnSpLocks/>
            </p:cNvCxnSpPr>
            <p:nvPr/>
          </p:nvCxnSpPr>
          <p:spPr>
            <a:xfrm>
              <a:off x="1367073" y="6153049"/>
              <a:ext cx="480739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0526B7A0-6754-48B4-AABB-8C76CC48F8F0}"/>
              </a:ext>
            </a:extLst>
          </p:cNvPr>
          <p:cNvSpPr/>
          <p:nvPr/>
        </p:nvSpPr>
        <p:spPr>
          <a:xfrm>
            <a:off x="8204769" y="2370240"/>
            <a:ext cx="400150" cy="42400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B577DBD3-0AFC-4743-B171-8207DBBC4658}"/>
              </a:ext>
            </a:extLst>
          </p:cNvPr>
          <p:cNvSpPr/>
          <p:nvPr/>
        </p:nvSpPr>
        <p:spPr>
          <a:xfrm>
            <a:off x="8212312" y="2794243"/>
            <a:ext cx="400150" cy="42400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AE6A0E2A-A529-4A21-9283-83FF95E9820A}"/>
              </a:ext>
            </a:extLst>
          </p:cNvPr>
          <p:cNvSpPr/>
          <p:nvPr/>
        </p:nvSpPr>
        <p:spPr>
          <a:xfrm>
            <a:off x="7780763" y="2370239"/>
            <a:ext cx="1248159" cy="83985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C74D3904-429C-4C56-9124-CD5735930F0C}"/>
              </a:ext>
            </a:extLst>
          </p:cNvPr>
          <p:cNvSpPr/>
          <p:nvPr/>
        </p:nvSpPr>
        <p:spPr>
          <a:xfrm>
            <a:off x="6928986" y="3202548"/>
            <a:ext cx="841508" cy="209074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16D9A2F1-0253-437F-848E-A61ACBB0C2A6}"/>
              </a:ext>
            </a:extLst>
          </p:cNvPr>
          <p:cNvSpPr/>
          <p:nvPr/>
        </p:nvSpPr>
        <p:spPr>
          <a:xfrm>
            <a:off x="7022181" y="4052675"/>
            <a:ext cx="2865022" cy="123170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29773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424F4D-6796-4354-BCD3-9DAD49000C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Grids: Object Characterisation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AF9B93D-858F-4F75-B7F2-62AF8F2C594F}"/>
              </a:ext>
            </a:extLst>
          </p:cNvPr>
          <p:cNvSpPr/>
          <p:nvPr/>
        </p:nvSpPr>
        <p:spPr>
          <a:xfrm>
            <a:off x="1667536" y="3148829"/>
            <a:ext cx="660941" cy="148267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F044E83-12B1-4D9B-B144-654A9C0F6009}"/>
              </a:ext>
            </a:extLst>
          </p:cNvPr>
          <p:cNvSpPr/>
          <p:nvPr/>
        </p:nvSpPr>
        <p:spPr>
          <a:xfrm rot="16200000">
            <a:off x="2382759" y="3644563"/>
            <a:ext cx="660941" cy="209138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9251EC1-C643-44C3-891D-527ABA5FCAE0}"/>
              </a:ext>
            </a:extLst>
          </p:cNvPr>
          <p:cNvSpPr/>
          <p:nvPr/>
        </p:nvSpPr>
        <p:spPr>
          <a:xfrm>
            <a:off x="2713228" y="2536520"/>
            <a:ext cx="660941" cy="6123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FB28FDF-D068-4F75-B144-1F0D5371C5DC}"/>
              </a:ext>
            </a:extLst>
          </p:cNvPr>
          <p:cNvGrpSpPr/>
          <p:nvPr/>
        </p:nvGrpSpPr>
        <p:grpSpPr>
          <a:xfrm>
            <a:off x="932507" y="1503052"/>
            <a:ext cx="4807390" cy="4215607"/>
            <a:chOff x="1367073" y="1937442"/>
            <a:chExt cx="4807390" cy="4215607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FACCCC52-7153-4CED-A19F-A6AC7EF9F4E2}"/>
                </a:ext>
              </a:extLst>
            </p:cNvPr>
            <p:cNvCxnSpPr>
              <a:cxnSpLocks/>
            </p:cNvCxnSpPr>
            <p:nvPr/>
          </p:nvCxnSpPr>
          <p:spPr>
            <a:xfrm>
              <a:off x="1367073" y="1937442"/>
              <a:ext cx="480739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7F7C35C7-87DE-4287-835B-5012F896B7B9}"/>
                </a:ext>
              </a:extLst>
            </p:cNvPr>
            <p:cNvCxnSpPr>
              <a:cxnSpLocks/>
            </p:cNvCxnSpPr>
            <p:nvPr/>
          </p:nvCxnSpPr>
          <p:spPr>
            <a:xfrm>
              <a:off x="1367073" y="2361446"/>
              <a:ext cx="480739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F035E742-3498-44C0-AF44-A9587C9A7B11}"/>
                </a:ext>
              </a:extLst>
            </p:cNvPr>
            <p:cNvCxnSpPr>
              <a:cxnSpLocks/>
            </p:cNvCxnSpPr>
            <p:nvPr/>
          </p:nvCxnSpPr>
          <p:spPr>
            <a:xfrm>
              <a:off x="1367073" y="2795722"/>
              <a:ext cx="480739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498B039-D93A-4D51-8FB2-6BBFE81E4AC4}"/>
                </a:ext>
              </a:extLst>
            </p:cNvPr>
            <p:cNvCxnSpPr>
              <a:cxnSpLocks/>
            </p:cNvCxnSpPr>
            <p:nvPr/>
          </p:nvCxnSpPr>
          <p:spPr>
            <a:xfrm>
              <a:off x="1367073" y="3219726"/>
              <a:ext cx="480739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6B617024-8297-4374-A949-8BBFF712B866}"/>
                </a:ext>
              </a:extLst>
            </p:cNvPr>
            <p:cNvCxnSpPr>
              <a:cxnSpLocks/>
            </p:cNvCxnSpPr>
            <p:nvPr/>
          </p:nvCxnSpPr>
          <p:spPr>
            <a:xfrm>
              <a:off x="1367073" y="3619877"/>
              <a:ext cx="480739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F43E8362-D9F7-4F66-8256-393CEC0AD01B}"/>
                </a:ext>
              </a:extLst>
            </p:cNvPr>
            <p:cNvCxnSpPr>
              <a:cxnSpLocks/>
            </p:cNvCxnSpPr>
            <p:nvPr/>
          </p:nvCxnSpPr>
          <p:spPr>
            <a:xfrm>
              <a:off x="1367073" y="4043881"/>
              <a:ext cx="480739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A27FA63-F481-41DE-977F-DE20BD602D4F}"/>
                </a:ext>
              </a:extLst>
            </p:cNvPr>
            <p:cNvCxnSpPr>
              <a:cxnSpLocks/>
            </p:cNvCxnSpPr>
            <p:nvPr/>
          </p:nvCxnSpPr>
          <p:spPr>
            <a:xfrm>
              <a:off x="1367073" y="4478157"/>
              <a:ext cx="480739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545AD08-E020-4EFA-B399-0FAC5B2EAF32}"/>
                </a:ext>
              </a:extLst>
            </p:cNvPr>
            <p:cNvCxnSpPr>
              <a:cxnSpLocks/>
            </p:cNvCxnSpPr>
            <p:nvPr/>
          </p:nvCxnSpPr>
          <p:spPr>
            <a:xfrm>
              <a:off x="1367073" y="4902161"/>
              <a:ext cx="480739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4583320-C919-45CE-AD0F-3EBA71DA6A82}"/>
                </a:ext>
              </a:extLst>
            </p:cNvPr>
            <p:cNvCxnSpPr>
              <a:cxnSpLocks/>
            </p:cNvCxnSpPr>
            <p:nvPr/>
          </p:nvCxnSpPr>
          <p:spPr>
            <a:xfrm>
              <a:off x="1367073" y="5294769"/>
              <a:ext cx="480739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031CB5CC-00A8-4ED2-A29D-EAF73268A516}"/>
                </a:ext>
              </a:extLst>
            </p:cNvPr>
            <p:cNvCxnSpPr>
              <a:cxnSpLocks/>
            </p:cNvCxnSpPr>
            <p:nvPr/>
          </p:nvCxnSpPr>
          <p:spPr>
            <a:xfrm>
              <a:off x="1367073" y="5718773"/>
              <a:ext cx="480739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ADBB98D2-CD01-4E7F-A2F6-20BA78077744}"/>
                </a:ext>
              </a:extLst>
            </p:cNvPr>
            <p:cNvCxnSpPr>
              <a:cxnSpLocks/>
            </p:cNvCxnSpPr>
            <p:nvPr/>
          </p:nvCxnSpPr>
          <p:spPr>
            <a:xfrm>
              <a:off x="1367073" y="6153049"/>
              <a:ext cx="480739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33B308F-6417-4099-B083-AE037D4DC6FB}"/>
              </a:ext>
            </a:extLst>
          </p:cNvPr>
          <p:cNvGrpSpPr/>
          <p:nvPr/>
        </p:nvGrpSpPr>
        <p:grpSpPr>
          <a:xfrm>
            <a:off x="6338889" y="1511961"/>
            <a:ext cx="4807390" cy="4215607"/>
            <a:chOff x="1367073" y="1937442"/>
            <a:chExt cx="4807390" cy="4215607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36EA183D-406E-4C2B-BF2F-766065F8F8DC}"/>
                </a:ext>
              </a:extLst>
            </p:cNvPr>
            <p:cNvCxnSpPr>
              <a:cxnSpLocks/>
            </p:cNvCxnSpPr>
            <p:nvPr/>
          </p:nvCxnSpPr>
          <p:spPr>
            <a:xfrm>
              <a:off x="1367073" y="1937442"/>
              <a:ext cx="480739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28E18D-D6BF-4C9C-906E-F09BD538104C}"/>
                </a:ext>
              </a:extLst>
            </p:cNvPr>
            <p:cNvCxnSpPr>
              <a:cxnSpLocks/>
            </p:cNvCxnSpPr>
            <p:nvPr/>
          </p:nvCxnSpPr>
          <p:spPr>
            <a:xfrm>
              <a:off x="1367073" y="2361446"/>
              <a:ext cx="480739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6BDE297E-488E-4A1D-8028-29587EDB0AE4}"/>
                </a:ext>
              </a:extLst>
            </p:cNvPr>
            <p:cNvCxnSpPr>
              <a:cxnSpLocks/>
            </p:cNvCxnSpPr>
            <p:nvPr/>
          </p:nvCxnSpPr>
          <p:spPr>
            <a:xfrm>
              <a:off x="1367073" y="2795722"/>
              <a:ext cx="480739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AA63ADE7-BB9E-4B01-B477-4963438EE28A}"/>
                </a:ext>
              </a:extLst>
            </p:cNvPr>
            <p:cNvCxnSpPr>
              <a:cxnSpLocks/>
            </p:cNvCxnSpPr>
            <p:nvPr/>
          </p:nvCxnSpPr>
          <p:spPr>
            <a:xfrm>
              <a:off x="1367073" y="3219726"/>
              <a:ext cx="480739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D2D8442C-F716-4843-B3E2-FDF22B7FBAF4}"/>
                </a:ext>
              </a:extLst>
            </p:cNvPr>
            <p:cNvCxnSpPr>
              <a:cxnSpLocks/>
            </p:cNvCxnSpPr>
            <p:nvPr/>
          </p:nvCxnSpPr>
          <p:spPr>
            <a:xfrm>
              <a:off x="1367073" y="3619877"/>
              <a:ext cx="480739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6EC48336-6FF1-4595-B30D-C3892417F87D}"/>
                </a:ext>
              </a:extLst>
            </p:cNvPr>
            <p:cNvCxnSpPr>
              <a:cxnSpLocks/>
            </p:cNvCxnSpPr>
            <p:nvPr/>
          </p:nvCxnSpPr>
          <p:spPr>
            <a:xfrm>
              <a:off x="1367073" y="4043881"/>
              <a:ext cx="480739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13991A5D-5245-4BB2-9C71-54B26EE1D353}"/>
                </a:ext>
              </a:extLst>
            </p:cNvPr>
            <p:cNvCxnSpPr>
              <a:cxnSpLocks/>
            </p:cNvCxnSpPr>
            <p:nvPr/>
          </p:nvCxnSpPr>
          <p:spPr>
            <a:xfrm>
              <a:off x="1367073" y="4478157"/>
              <a:ext cx="480739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46EE3260-A105-4682-B96A-D98297B03FB6}"/>
                </a:ext>
              </a:extLst>
            </p:cNvPr>
            <p:cNvCxnSpPr>
              <a:cxnSpLocks/>
            </p:cNvCxnSpPr>
            <p:nvPr/>
          </p:nvCxnSpPr>
          <p:spPr>
            <a:xfrm>
              <a:off x="1367073" y="4902161"/>
              <a:ext cx="480739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ECE60A03-F8A7-4A22-89C2-FED2C0866659}"/>
                </a:ext>
              </a:extLst>
            </p:cNvPr>
            <p:cNvCxnSpPr>
              <a:cxnSpLocks/>
            </p:cNvCxnSpPr>
            <p:nvPr/>
          </p:nvCxnSpPr>
          <p:spPr>
            <a:xfrm>
              <a:off x="1367073" y="5294769"/>
              <a:ext cx="480739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F85D766E-1957-403A-A07C-94FCD7442312}"/>
                </a:ext>
              </a:extLst>
            </p:cNvPr>
            <p:cNvCxnSpPr>
              <a:cxnSpLocks/>
            </p:cNvCxnSpPr>
            <p:nvPr/>
          </p:nvCxnSpPr>
          <p:spPr>
            <a:xfrm>
              <a:off x="1367073" y="5718773"/>
              <a:ext cx="480739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3CA87C8-623C-4548-8113-F7F15C0AB240}"/>
                </a:ext>
              </a:extLst>
            </p:cNvPr>
            <p:cNvCxnSpPr>
              <a:cxnSpLocks/>
            </p:cNvCxnSpPr>
            <p:nvPr/>
          </p:nvCxnSpPr>
          <p:spPr>
            <a:xfrm>
              <a:off x="1367073" y="6153049"/>
              <a:ext cx="480739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8041FBAC-D287-470C-8CDB-663D9E3A1405}"/>
              </a:ext>
            </a:extLst>
          </p:cNvPr>
          <p:cNvGrpSpPr/>
          <p:nvPr/>
        </p:nvGrpSpPr>
        <p:grpSpPr>
          <a:xfrm rot="16200000">
            <a:off x="6626592" y="1807852"/>
            <a:ext cx="4807390" cy="4215607"/>
            <a:chOff x="1367073" y="1937442"/>
            <a:chExt cx="4807390" cy="4215607"/>
          </a:xfrm>
        </p:grpSpPr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6BAADC6-066D-4DA5-BF24-65FD96917494}"/>
                </a:ext>
              </a:extLst>
            </p:cNvPr>
            <p:cNvCxnSpPr>
              <a:cxnSpLocks/>
            </p:cNvCxnSpPr>
            <p:nvPr/>
          </p:nvCxnSpPr>
          <p:spPr>
            <a:xfrm>
              <a:off x="1367073" y="1937442"/>
              <a:ext cx="480739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0B7D7B25-D37A-458E-9619-4CEC8208BC25}"/>
                </a:ext>
              </a:extLst>
            </p:cNvPr>
            <p:cNvCxnSpPr>
              <a:cxnSpLocks/>
            </p:cNvCxnSpPr>
            <p:nvPr/>
          </p:nvCxnSpPr>
          <p:spPr>
            <a:xfrm>
              <a:off x="1367073" y="2361446"/>
              <a:ext cx="480739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58376CA4-76FA-4F2F-827D-415BD00B8D9E}"/>
                </a:ext>
              </a:extLst>
            </p:cNvPr>
            <p:cNvCxnSpPr>
              <a:cxnSpLocks/>
            </p:cNvCxnSpPr>
            <p:nvPr/>
          </p:nvCxnSpPr>
          <p:spPr>
            <a:xfrm>
              <a:off x="1367073" y="2795722"/>
              <a:ext cx="480739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DAE6305-DF2A-4B76-8C3A-DD3BF099CA01}"/>
                </a:ext>
              </a:extLst>
            </p:cNvPr>
            <p:cNvCxnSpPr>
              <a:cxnSpLocks/>
            </p:cNvCxnSpPr>
            <p:nvPr/>
          </p:nvCxnSpPr>
          <p:spPr>
            <a:xfrm>
              <a:off x="1367073" y="3219726"/>
              <a:ext cx="480739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434D64D5-10C3-492E-A8FE-56B8E26F8966}"/>
                </a:ext>
              </a:extLst>
            </p:cNvPr>
            <p:cNvCxnSpPr>
              <a:cxnSpLocks/>
            </p:cNvCxnSpPr>
            <p:nvPr/>
          </p:nvCxnSpPr>
          <p:spPr>
            <a:xfrm>
              <a:off x="1367073" y="3619877"/>
              <a:ext cx="480739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F87DE657-95AA-4000-BE23-47E5F6C00F84}"/>
                </a:ext>
              </a:extLst>
            </p:cNvPr>
            <p:cNvCxnSpPr>
              <a:cxnSpLocks/>
            </p:cNvCxnSpPr>
            <p:nvPr/>
          </p:nvCxnSpPr>
          <p:spPr>
            <a:xfrm>
              <a:off x="1367073" y="4043881"/>
              <a:ext cx="480739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DB2D323E-79CB-495B-8E4C-2FA3A149ADCC}"/>
                </a:ext>
              </a:extLst>
            </p:cNvPr>
            <p:cNvCxnSpPr>
              <a:cxnSpLocks/>
            </p:cNvCxnSpPr>
            <p:nvPr/>
          </p:nvCxnSpPr>
          <p:spPr>
            <a:xfrm>
              <a:off x="1367073" y="4478157"/>
              <a:ext cx="480739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5AF57639-9B18-4D76-B362-43D822F615A7}"/>
                </a:ext>
              </a:extLst>
            </p:cNvPr>
            <p:cNvCxnSpPr>
              <a:cxnSpLocks/>
            </p:cNvCxnSpPr>
            <p:nvPr/>
          </p:nvCxnSpPr>
          <p:spPr>
            <a:xfrm>
              <a:off x="1367073" y="4902161"/>
              <a:ext cx="480739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ED1EC131-8533-4D6A-A071-042957C0FDFE}"/>
                </a:ext>
              </a:extLst>
            </p:cNvPr>
            <p:cNvCxnSpPr>
              <a:cxnSpLocks/>
            </p:cNvCxnSpPr>
            <p:nvPr/>
          </p:nvCxnSpPr>
          <p:spPr>
            <a:xfrm>
              <a:off x="1367073" y="5294769"/>
              <a:ext cx="480739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A78AFBDD-4612-4AC2-9D7E-D75EBE1AE859}"/>
                </a:ext>
              </a:extLst>
            </p:cNvPr>
            <p:cNvCxnSpPr>
              <a:cxnSpLocks/>
            </p:cNvCxnSpPr>
            <p:nvPr/>
          </p:nvCxnSpPr>
          <p:spPr>
            <a:xfrm>
              <a:off x="1367073" y="5718773"/>
              <a:ext cx="480739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23390F2B-770C-45B7-B278-4F13D6672A7B}"/>
                </a:ext>
              </a:extLst>
            </p:cNvPr>
            <p:cNvCxnSpPr>
              <a:cxnSpLocks/>
            </p:cNvCxnSpPr>
            <p:nvPr/>
          </p:nvCxnSpPr>
          <p:spPr>
            <a:xfrm>
              <a:off x="1367073" y="6153049"/>
              <a:ext cx="480739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8324943B-9EF3-465A-AA57-E183FA6A3404}"/>
              </a:ext>
            </a:extLst>
          </p:cNvPr>
          <p:cNvGrpSpPr/>
          <p:nvPr/>
        </p:nvGrpSpPr>
        <p:grpSpPr>
          <a:xfrm rot="16200000">
            <a:off x="1237307" y="1807852"/>
            <a:ext cx="4807390" cy="4215607"/>
            <a:chOff x="1367073" y="1937442"/>
            <a:chExt cx="4807390" cy="4215607"/>
          </a:xfrm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A3813741-8A85-4286-A2F3-79AB7346D01B}"/>
                </a:ext>
              </a:extLst>
            </p:cNvPr>
            <p:cNvCxnSpPr>
              <a:cxnSpLocks/>
            </p:cNvCxnSpPr>
            <p:nvPr/>
          </p:nvCxnSpPr>
          <p:spPr>
            <a:xfrm>
              <a:off x="1367073" y="1937442"/>
              <a:ext cx="480739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F2775FBD-F304-4EEB-9D3C-40AF2C6D7D93}"/>
                </a:ext>
              </a:extLst>
            </p:cNvPr>
            <p:cNvCxnSpPr>
              <a:cxnSpLocks/>
            </p:cNvCxnSpPr>
            <p:nvPr/>
          </p:nvCxnSpPr>
          <p:spPr>
            <a:xfrm>
              <a:off x="1367073" y="2361446"/>
              <a:ext cx="480739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91A726F1-166E-4560-9D5B-72CC53C1F531}"/>
                </a:ext>
              </a:extLst>
            </p:cNvPr>
            <p:cNvCxnSpPr>
              <a:cxnSpLocks/>
            </p:cNvCxnSpPr>
            <p:nvPr/>
          </p:nvCxnSpPr>
          <p:spPr>
            <a:xfrm>
              <a:off x="1367073" y="2795722"/>
              <a:ext cx="480739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6138D88E-92AA-43B7-824F-CC8BA2FB8993}"/>
                </a:ext>
              </a:extLst>
            </p:cNvPr>
            <p:cNvCxnSpPr>
              <a:cxnSpLocks/>
            </p:cNvCxnSpPr>
            <p:nvPr/>
          </p:nvCxnSpPr>
          <p:spPr>
            <a:xfrm>
              <a:off x="1367073" y="3219726"/>
              <a:ext cx="480739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D100ADBC-3A1A-4301-BD35-B28FA0AD5CE2}"/>
                </a:ext>
              </a:extLst>
            </p:cNvPr>
            <p:cNvCxnSpPr>
              <a:cxnSpLocks/>
            </p:cNvCxnSpPr>
            <p:nvPr/>
          </p:nvCxnSpPr>
          <p:spPr>
            <a:xfrm>
              <a:off x="1367073" y="3619877"/>
              <a:ext cx="480739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D24C6A84-F826-4E80-A6EA-C221B36C0F76}"/>
                </a:ext>
              </a:extLst>
            </p:cNvPr>
            <p:cNvCxnSpPr>
              <a:cxnSpLocks/>
            </p:cNvCxnSpPr>
            <p:nvPr/>
          </p:nvCxnSpPr>
          <p:spPr>
            <a:xfrm>
              <a:off x="1367073" y="4043881"/>
              <a:ext cx="480739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DFDEC362-32F9-4637-AAF0-5957D0DF594B}"/>
                </a:ext>
              </a:extLst>
            </p:cNvPr>
            <p:cNvCxnSpPr>
              <a:cxnSpLocks/>
            </p:cNvCxnSpPr>
            <p:nvPr/>
          </p:nvCxnSpPr>
          <p:spPr>
            <a:xfrm>
              <a:off x="1367073" y="4478157"/>
              <a:ext cx="480739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27D070A0-98ED-4E59-B7D9-CC7C20E3E89E}"/>
                </a:ext>
              </a:extLst>
            </p:cNvPr>
            <p:cNvCxnSpPr>
              <a:cxnSpLocks/>
            </p:cNvCxnSpPr>
            <p:nvPr/>
          </p:nvCxnSpPr>
          <p:spPr>
            <a:xfrm>
              <a:off x="1367073" y="4902161"/>
              <a:ext cx="480739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8056613A-42E0-4590-8207-229577C7C350}"/>
                </a:ext>
              </a:extLst>
            </p:cNvPr>
            <p:cNvCxnSpPr>
              <a:cxnSpLocks/>
            </p:cNvCxnSpPr>
            <p:nvPr/>
          </p:nvCxnSpPr>
          <p:spPr>
            <a:xfrm>
              <a:off x="1367073" y="5294769"/>
              <a:ext cx="480739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8F73D318-D77F-4DB5-8E75-CBA64A57EF88}"/>
                </a:ext>
              </a:extLst>
            </p:cNvPr>
            <p:cNvCxnSpPr>
              <a:cxnSpLocks/>
            </p:cNvCxnSpPr>
            <p:nvPr/>
          </p:nvCxnSpPr>
          <p:spPr>
            <a:xfrm>
              <a:off x="1367073" y="5718773"/>
              <a:ext cx="480739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4240AB8F-8D9A-42DA-81E7-3D0A1E051381}"/>
                </a:ext>
              </a:extLst>
            </p:cNvPr>
            <p:cNvCxnSpPr>
              <a:cxnSpLocks/>
            </p:cNvCxnSpPr>
            <p:nvPr/>
          </p:nvCxnSpPr>
          <p:spPr>
            <a:xfrm>
              <a:off x="1367073" y="6153049"/>
              <a:ext cx="480739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Cross 2">
            <a:extLst>
              <a:ext uri="{FF2B5EF4-FFF2-40B4-BE49-F238E27FC236}">
                <a16:creationId xmlns:a16="http://schemas.microsoft.com/office/drawing/2014/main" id="{C633D7B1-19B6-4FFC-B4D5-DB22D253D565}"/>
              </a:ext>
            </a:extLst>
          </p:cNvPr>
          <p:cNvSpPr/>
          <p:nvPr/>
        </p:nvSpPr>
        <p:spPr>
          <a:xfrm rot="1607045">
            <a:off x="4174403" y="1902658"/>
            <a:ext cx="1183509" cy="1214486"/>
          </a:xfrm>
          <a:prstGeom prst="plus">
            <a:avLst>
              <a:gd name="adj" fmla="val 3754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C075180A-3B74-4319-AF2E-1E76A2411DC0}"/>
              </a:ext>
            </a:extLst>
          </p:cNvPr>
          <p:cNvSpPr/>
          <p:nvPr/>
        </p:nvSpPr>
        <p:spPr>
          <a:xfrm>
            <a:off x="9455656" y="1945479"/>
            <a:ext cx="1248159" cy="124891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94843FDE-48A3-4756-90C1-40F3B4075F3B}"/>
              </a:ext>
            </a:extLst>
          </p:cNvPr>
          <p:cNvSpPr/>
          <p:nvPr/>
        </p:nvSpPr>
        <p:spPr>
          <a:xfrm>
            <a:off x="10288864" y="1521475"/>
            <a:ext cx="412722" cy="47458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D85D598C-41C9-48F0-91F2-F91F6AB7416D}"/>
              </a:ext>
            </a:extLst>
          </p:cNvPr>
          <p:cNvSpPr/>
          <p:nvPr/>
        </p:nvSpPr>
        <p:spPr>
          <a:xfrm>
            <a:off x="10703815" y="2361922"/>
            <a:ext cx="442463" cy="47458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02688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424F4D-6796-4354-BCD3-9DAD49000C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Grids: Updating, Noise / Uncertainty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AF9B93D-858F-4F75-B7F2-62AF8F2C594F}"/>
              </a:ext>
            </a:extLst>
          </p:cNvPr>
          <p:cNvSpPr/>
          <p:nvPr/>
        </p:nvSpPr>
        <p:spPr>
          <a:xfrm>
            <a:off x="1667536" y="3148829"/>
            <a:ext cx="660941" cy="148267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F044E83-12B1-4D9B-B144-654A9C0F6009}"/>
              </a:ext>
            </a:extLst>
          </p:cNvPr>
          <p:cNvSpPr/>
          <p:nvPr/>
        </p:nvSpPr>
        <p:spPr>
          <a:xfrm rot="16200000">
            <a:off x="2382759" y="3644563"/>
            <a:ext cx="660941" cy="209138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9251EC1-C643-44C3-891D-527ABA5FCAE0}"/>
              </a:ext>
            </a:extLst>
          </p:cNvPr>
          <p:cNvSpPr/>
          <p:nvPr/>
        </p:nvSpPr>
        <p:spPr>
          <a:xfrm>
            <a:off x="2713228" y="2536520"/>
            <a:ext cx="660941" cy="6123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FB28FDF-D068-4F75-B144-1F0D5371C5DC}"/>
              </a:ext>
            </a:extLst>
          </p:cNvPr>
          <p:cNvGrpSpPr/>
          <p:nvPr/>
        </p:nvGrpSpPr>
        <p:grpSpPr>
          <a:xfrm>
            <a:off x="932507" y="1503052"/>
            <a:ext cx="4807390" cy="4215607"/>
            <a:chOff x="1367073" y="1937442"/>
            <a:chExt cx="4807390" cy="4215607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FACCCC52-7153-4CED-A19F-A6AC7EF9F4E2}"/>
                </a:ext>
              </a:extLst>
            </p:cNvPr>
            <p:cNvCxnSpPr>
              <a:cxnSpLocks/>
            </p:cNvCxnSpPr>
            <p:nvPr/>
          </p:nvCxnSpPr>
          <p:spPr>
            <a:xfrm>
              <a:off x="1367073" y="1937442"/>
              <a:ext cx="480739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7F7C35C7-87DE-4287-835B-5012F896B7B9}"/>
                </a:ext>
              </a:extLst>
            </p:cNvPr>
            <p:cNvCxnSpPr>
              <a:cxnSpLocks/>
            </p:cNvCxnSpPr>
            <p:nvPr/>
          </p:nvCxnSpPr>
          <p:spPr>
            <a:xfrm>
              <a:off x="1367073" y="2361446"/>
              <a:ext cx="480739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F035E742-3498-44C0-AF44-A9587C9A7B11}"/>
                </a:ext>
              </a:extLst>
            </p:cNvPr>
            <p:cNvCxnSpPr>
              <a:cxnSpLocks/>
            </p:cNvCxnSpPr>
            <p:nvPr/>
          </p:nvCxnSpPr>
          <p:spPr>
            <a:xfrm>
              <a:off x="1367073" y="2795722"/>
              <a:ext cx="480739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498B039-D93A-4D51-8FB2-6BBFE81E4AC4}"/>
                </a:ext>
              </a:extLst>
            </p:cNvPr>
            <p:cNvCxnSpPr>
              <a:cxnSpLocks/>
            </p:cNvCxnSpPr>
            <p:nvPr/>
          </p:nvCxnSpPr>
          <p:spPr>
            <a:xfrm>
              <a:off x="1367073" y="3219726"/>
              <a:ext cx="480739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6B617024-8297-4374-A949-8BBFF712B866}"/>
                </a:ext>
              </a:extLst>
            </p:cNvPr>
            <p:cNvCxnSpPr>
              <a:cxnSpLocks/>
            </p:cNvCxnSpPr>
            <p:nvPr/>
          </p:nvCxnSpPr>
          <p:spPr>
            <a:xfrm>
              <a:off x="1367073" y="3619877"/>
              <a:ext cx="480739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F43E8362-D9F7-4F66-8256-393CEC0AD01B}"/>
                </a:ext>
              </a:extLst>
            </p:cNvPr>
            <p:cNvCxnSpPr>
              <a:cxnSpLocks/>
            </p:cNvCxnSpPr>
            <p:nvPr/>
          </p:nvCxnSpPr>
          <p:spPr>
            <a:xfrm>
              <a:off x="1367073" y="4043881"/>
              <a:ext cx="480739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A27FA63-F481-41DE-977F-DE20BD602D4F}"/>
                </a:ext>
              </a:extLst>
            </p:cNvPr>
            <p:cNvCxnSpPr>
              <a:cxnSpLocks/>
            </p:cNvCxnSpPr>
            <p:nvPr/>
          </p:nvCxnSpPr>
          <p:spPr>
            <a:xfrm>
              <a:off x="1367073" y="4478157"/>
              <a:ext cx="480739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545AD08-E020-4EFA-B399-0FAC5B2EAF32}"/>
                </a:ext>
              </a:extLst>
            </p:cNvPr>
            <p:cNvCxnSpPr>
              <a:cxnSpLocks/>
            </p:cNvCxnSpPr>
            <p:nvPr/>
          </p:nvCxnSpPr>
          <p:spPr>
            <a:xfrm>
              <a:off x="1367073" y="4902161"/>
              <a:ext cx="480739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4583320-C919-45CE-AD0F-3EBA71DA6A82}"/>
                </a:ext>
              </a:extLst>
            </p:cNvPr>
            <p:cNvCxnSpPr>
              <a:cxnSpLocks/>
            </p:cNvCxnSpPr>
            <p:nvPr/>
          </p:nvCxnSpPr>
          <p:spPr>
            <a:xfrm>
              <a:off x="1367073" y="5294769"/>
              <a:ext cx="480739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031CB5CC-00A8-4ED2-A29D-EAF73268A516}"/>
                </a:ext>
              </a:extLst>
            </p:cNvPr>
            <p:cNvCxnSpPr>
              <a:cxnSpLocks/>
            </p:cNvCxnSpPr>
            <p:nvPr/>
          </p:nvCxnSpPr>
          <p:spPr>
            <a:xfrm>
              <a:off x="1367073" y="5718773"/>
              <a:ext cx="480739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ADBB98D2-CD01-4E7F-A2F6-20BA78077744}"/>
                </a:ext>
              </a:extLst>
            </p:cNvPr>
            <p:cNvCxnSpPr>
              <a:cxnSpLocks/>
            </p:cNvCxnSpPr>
            <p:nvPr/>
          </p:nvCxnSpPr>
          <p:spPr>
            <a:xfrm>
              <a:off x="1367073" y="6153049"/>
              <a:ext cx="480739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33B308F-6417-4099-B083-AE037D4DC6FB}"/>
              </a:ext>
            </a:extLst>
          </p:cNvPr>
          <p:cNvGrpSpPr/>
          <p:nvPr/>
        </p:nvGrpSpPr>
        <p:grpSpPr>
          <a:xfrm>
            <a:off x="6338889" y="1511961"/>
            <a:ext cx="4807390" cy="4215607"/>
            <a:chOff x="1367073" y="1937442"/>
            <a:chExt cx="4807390" cy="4215607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36EA183D-406E-4C2B-BF2F-766065F8F8DC}"/>
                </a:ext>
              </a:extLst>
            </p:cNvPr>
            <p:cNvCxnSpPr>
              <a:cxnSpLocks/>
            </p:cNvCxnSpPr>
            <p:nvPr/>
          </p:nvCxnSpPr>
          <p:spPr>
            <a:xfrm>
              <a:off x="1367073" y="1937442"/>
              <a:ext cx="480739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28E18D-D6BF-4C9C-906E-F09BD538104C}"/>
                </a:ext>
              </a:extLst>
            </p:cNvPr>
            <p:cNvCxnSpPr>
              <a:cxnSpLocks/>
            </p:cNvCxnSpPr>
            <p:nvPr/>
          </p:nvCxnSpPr>
          <p:spPr>
            <a:xfrm>
              <a:off x="1367073" y="2361446"/>
              <a:ext cx="480739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6BDE297E-488E-4A1D-8028-29587EDB0AE4}"/>
                </a:ext>
              </a:extLst>
            </p:cNvPr>
            <p:cNvCxnSpPr>
              <a:cxnSpLocks/>
            </p:cNvCxnSpPr>
            <p:nvPr/>
          </p:nvCxnSpPr>
          <p:spPr>
            <a:xfrm>
              <a:off x="1367073" y="2795722"/>
              <a:ext cx="480739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AA63ADE7-BB9E-4B01-B477-4963438EE28A}"/>
                </a:ext>
              </a:extLst>
            </p:cNvPr>
            <p:cNvCxnSpPr>
              <a:cxnSpLocks/>
            </p:cNvCxnSpPr>
            <p:nvPr/>
          </p:nvCxnSpPr>
          <p:spPr>
            <a:xfrm>
              <a:off x="1367073" y="3219726"/>
              <a:ext cx="480739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D2D8442C-F716-4843-B3E2-FDF22B7FBAF4}"/>
                </a:ext>
              </a:extLst>
            </p:cNvPr>
            <p:cNvCxnSpPr>
              <a:cxnSpLocks/>
            </p:cNvCxnSpPr>
            <p:nvPr/>
          </p:nvCxnSpPr>
          <p:spPr>
            <a:xfrm>
              <a:off x="1367073" y="3619877"/>
              <a:ext cx="480739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6EC48336-6FF1-4595-B30D-C3892417F87D}"/>
                </a:ext>
              </a:extLst>
            </p:cNvPr>
            <p:cNvCxnSpPr>
              <a:cxnSpLocks/>
            </p:cNvCxnSpPr>
            <p:nvPr/>
          </p:nvCxnSpPr>
          <p:spPr>
            <a:xfrm>
              <a:off x="1367073" y="4043881"/>
              <a:ext cx="480739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13991A5D-5245-4BB2-9C71-54B26EE1D353}"/>
                </a:ext>
              </a:extLst>
            </p:cNvPr>
            <p:cNvCxnSpPr>
              <a:cxnSpLocks/>
            </p:cNvCxnSpPr>
            <p:nvPr/>
          </p:nvCxnSpPr>
          <p:spPr>
            <a:xfrm>
              <a:off x="1367073" y="4478157"/>
              <a:ext cx="480739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46EE3260-A105-4682-B96A-D98297B03FB6}"/>
                </a:ext>
              </a:extLst>
            </p:cNvPr>
            <p:cNvCxnSpPr>
              <a:cxnSpLocks/>
            </p:cNvCxnSpPr>
            <p:nvPr/>
          </p:nvCxnSpPr>
          <p:spPr>
            <a:xfrm>
              <a:off x="1367073" y="4902161"/>
              <a:ext cx="480739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ECE60A03-F8A7-4A22-89C2-FED2C0866659}"/>
                </a:ext>
              </a:extLst>
            </p:cNvPr>
            <p:cNvCxnSpPr>
              <a:cxnSpLocks/>
            </p:cNvCxnSpPr>
            <p:nvPr/>
          </p:nvCxnSpPr>
          <p:spPr>
            <a:xfrm>
              <a:off x="1367073" y="5294769"/>
              <a:ext cx="480739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F85D766E-1957-403A-A07C-94FCD7442312}"/>
                </a:ext>
              </a:extLst>
            </p:cNvPr>
            <p:cNvCxnSpPr>
              <a:cxnSpLocks/>
            </p:cNvCxnSpPr>
            <p:nvPr/>
          </p:nvCxnSpPr>
          <p:spPr>
            <a:xfrm>
              <a:off x="1367073" y="5718773"/>
              <a:ext cx="480739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3CA87C8-623C-4548-8113-F7F15C0AB240}"/>
                </a:ext>
              </a:extLst>
            </p:cNvPr>
            <p:cNvCxnSpPr>
              <a:cxnSpLocks/>
            </p:cNvCxnSpPr>
            <p:nvPr/>
          </p:nvCxnSpPr>
          <p:spPr>
            <a:xfrm>
              <a:off x="1367073" y="6153049"/>
              <a:ext cx="480739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8041FBAC-D287-470C-8CDB-663D9E3A1405}"/>
              </a:ext>
            </a:extLst>
          </p:cNvPr>
          <p:cNvGrpSpPr/>
          <p:nvPr/>
        </p:nvGrpSpPr>
        <p:grpSpPr>
          <a:xfrm rot="16200000">
            <a:off x="6626592" y="1807852"/>
            <a:ext cx="4807390" cy="4215607"/>
            <a:chOff x="1367073" y="1937442"/>
            <a:chExt cx="4807390" cy="4215607"/>
          </a:xfrm>
        </p:grpSpPr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6BAADC6-066D-4DA5-BF24-65FD96917494}"/>
                </a:ext>
              </a:extLst>
            </p:cNvPr>
            <p:cNvCxnSpPr>
              <a:cxnSpLocks/>
            </p:cNvCxnSpPr>
            <p:nvPr/>
          </p:nvCxnSpPr>
          <p:spPr>
            <a:xfrm>
              <a:off x="1367073" y="1937442"/>
              <a:ext cx="480739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0B7D7B25-D37A-458E-9619-4CEC8208BC25}"/>
                </a:ext>
              </a:extLst>
            </p:cNvPr>
            <p:cNvCxnSpPr>
              <a:cxnSpLocks/>
            </p:cNvCxnSpPr>
            <p:nvPr/>
          </p:nvCxnSpPr>
          <p:spPr>
            <a:xfrm>
              <a:off x="1367073" y="2361446"/>
              <a:ext cx="480739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58376CA4-76FA-4F2F-827D-415BD00B8D9E}"/>
                </a:ext>
              </a:extLst>
            </p:cNvPr>
            <p:cNvCxnSpPr>
              <a:cxnSpLocks/>
            </p:cNvCxnSpPr>
            <p:nvPr/>
          </p:nvCxnSpPr>
          <p:spPr>
            <a:xfrm>
              <a:off x="1367073" y="2795722"/>
              <a:ext cx="480739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DAE6305-DF2A-4B76-8C3A-DD3BF099CA01}"/>
                </a:ext>
              </a:extLst>
            </p:cNvPr>
            <p:cNvCxnSpPr>
              <a:cxnSpLocks/>
            </p:cNvCxnSpPr>
            <p:nvPr/>
          </p:nvCxnSpPr>
          <p:spPr>
            <a:xfrm>
              <a:off x="1367073" y="3219726"/>
              <a:ext cx="480739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434D64D5-10C3-492E-A8FE-56B8E26F8966}"/>
                </a:ext>
              </a:extLst>
            </p:cNvPr>
            <p:cNvCxnSpPr>
              <a:cxnSpLocks/>
            </p:cNvCxnSpPr>
            <p:nvPr/>
          </p:nvCxnSpPr>
          <p:spPr>
            <a:xfrm>
              <a:off x="1367073" y="3619877"/>
              <a:ext cx="480739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F87DE657-95AA-4000-BE23-47E5F6C00F84}"/>
                </a:ext>
              </a:extLst>
            </p:cNvPr>
            <p:cNvCxnSpPr>
              <a:cxnSpLocks/>
            </p:cNvCxnSpPr>
            <p:nvPr/>
          </p:nvCxnSpPr>
          <p:spPr>
            <a:xfrm>
              <a:off x="1367073" y="4043881"/>
              <a:ext cx="480739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DB2D323E-79CB-495B-8E4C-2FA3A149ADCC}"/>
                </a:ext>
              </a:extLst>
            </p:cNvPr>
            <p:cNvCxnSpPr>
              <a:cxnSpLocks/>
            </p:cNvCxnSpPr>
            <p:nvPr/>
          </p:nvCxnSpPr>
          <p:spPr>
            <a:xfrm>
              <a:off x="1367073" y="4478157"/>
              <a:ext cx="480739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5AF57639-9B18-4D76-B362-43D822F615A7}"/>
                </a:ext>
              </a:extLst>
            </p:cNvPr>
            <p:cNvCxnSpPr>
              <a:cxnSpLocks/>
            </p:cNvCxnSpPr>
            <p:nvPr/>
          </p:nvCxnSpPr>
          <p:spPr>
            <a:xfrm>
              <a:off x="1367073" y="4902161"/>
              <a:ext cx="480739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ED1EC131-8533-4D6A-A071-042957C0FDFE}"/>
                </a:ext>
              </a:extLst>
            </p:cNvPr>
            <p:cNvCxnSpPr>
              <a:cxnSpLocks/>
            </p:cNvCxnSpPr>
            <p:nvPr/>
          </p:nvCxnSpPr>
          <p:spPr>
            <a:xfrm>
              <a:off x="1367073" y="5294769"/>
              <a:ext cx="480739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A78AFBDD-4612-4AC2-9D7E-D75EBE1AE859}"/>
                </a:ext>
              </a:extLst>
            </p:cNvPr>
            <p:cNvCxnSpPr>
              <a:cxnSpLocks/>
            </p:cNvCxnSpPr>
            <p:nvPr/>
          </p:nvCxnSpPr>
          <p:spPr>
            <a:xfrm>
              <a:off x="1367073" y="5718773"/>
              <a:ext cx="480739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23390F2B-770C-45B7-B278-4F13D6672A7B}"/>
                </a:ext>
              </a:extLst>
            </p:cNvPr>
            <p:cNvCxnSpPr>
              <a:cxnSpLocks/>
            </p:cNvCxnSpPr>
            <p:nvPr/>
          </p:nvCxnSpPr>
          <p:spPr>
            <a:xfrm>
              <a:off x="1367073" y="6153049"/>
              <a:ext cx="480739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8324943B-9EF3-465A-AA57-E183FA6A3404}"/>
              </a:ext>
            </a:extLst>
          </p:cNvPr>
          <p:cNvGrpSpPr/>
          <p:nvPr/>
        </p:nvGrpSpPr>
        <p:grpSpPr>
          <a:xfrm rot="16200000">
            <a:off x="1237307" y="1807852"/>
            <a:ext cx="4807390" cy="4215607"/>
            <a:chOff x="1367073" y="1937442"/>
            <a:chExt cx="4807390" cy="4215607"/>
          </a:xfrm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A3813741-8A85-4286-A2F3-79AB7346D01B}"/>
                </a:ext>
              </a:extLst>
            </p:cNvPr>
            <p:cNvCxnSpPr>
              <a:cxnSpLocks/>
            </p:cNvCxnSpPr>
            <p:nvPr/>
          </p:nvCxnSpPr>
          <p:spPr>
            <a:xfrm>
              <a:off x="1367073" y="1937442"/>
              <a:ext cx="480739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F2775FBD-F304-4EEB-9D3C-40AF2C6D7D93}"/>
                </a:ext>
              </a:extLst>
            </p:cNvPr>
            <p:cNvCxnSpPr>
              <a:cxnSpLocks/>
            </p:cNvCxnSpPr>
            <p:nvPr/>
          </p:nvCxnSpPr>
          <p:spPr>
            <a:xfrm>
              <a:off x="1367073" y="2361446"/>
              <a:ext cx="480739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91A726F1-166E-4560-9D5B-72CC53C1F531}"/>
                </a:ext>
              </a:extLst>
            </p:cNvPr>
            <p:cNvCxnSpPr>
              <a:cxnSpLocks/>
            </p:cNvCxnSpPr>
            <p:nvPr/>
          </p:nvCxnSpPr>
          <p:spPr>
            <a:xfrm>
              <a:off x="1367073" y="2795722"/>
              <a:ext cx="480739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6138D88E-92AA-43B7-824F-CC8BA2FB8993}"/>
                </a:ext>
              </a:extLst>
            </p:cNvPr>
            <p:cNvCxnSpPr>
              <a:cxnSpLocks/>
            </p:cNvCxnSpPr>
            <p:nvPr/>
          </p:nvCxnSpPr>
          <p:spPr>
            <a:xfrm>
              <a:off x="1367073" y="3219726"/>
              <a:ext cx="480739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D100ADBC-3A1A-4301-BD35-B28FA0AD5CE2}"/>
                </a:ext>
              </a:extLst>
            </p:cNvPr>
            <p:cNvCxnSpPr>
              <a:cxnSpLocks/>
            </p:cNvCxnSpPr>
            <p:nvPr/>
          </p:nvCxnSpPr>
          <p:spPr>
            <a:xfrm>
              <a:off x="1367073" y="3619877"/>
              <a:ext cx="480739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D24C6A84-F826-4E80-A6EA-C221B36C0F76}"/>
                </a:ext>
              </a:extLst>
            </p:cNvPr>
            <p:cNvCxnSpPr>
              <a:cxnSpLocks/>
            </p:cNvCxnSpPr>
            <p:nvPr/>
          </p:nvCxnSpPr>
          <p:spPr>
            <a:xfrm>
              <a:off x="1367073" y="4043881"/>
              <a:ext cx="480739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DFDEC362-32F9-4637-AAF0-5957D0DF594B}"/>
                </a:ext>
              </a:extLst>
            </p:cNvPr>
            <p:cNvCxnSpPr>
              <a:cxnSpLocks/>
            </p:cNvCxnSpPr>
            <p:nvPr/>
          </p:nvCxnSpPr>
          <p:spPr>
            <a:xfrm>
              <a:off x="1367073" y="4478157"/>
              <a:ext cx="480739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27D070A0-98ED-4E59-B7D9-CC7C20E3E89E}"/>
                </a:ext>
              </a:extLst>
            </p:cNvPr>
            <p:cNvCxnSpPr>
              <a:cxnSpLocks/>
            </p:cNvCxnSpPr>
            <p:nvPr/>
          </p:nvCxnSpPr>
          <p:spPr>
            <a:xfrm>
              <a:off x="1367073" y="4902161"/>
              <a:ext cx="480739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8056613A-42E0-4590-8207-229577C7C350}"/>
                </a:ext>
              </a:extLst>
            </p:cNvPr>
            <p:cNvCxnSpPr>
              <a:cxnSpLocks/>
            </p:cNvCxnSpPr>
            <p:nvPr/>
          </p:nvCxnSpPr>
          <p:spPr>
            <a:xfrm>
              <a:off x="1367073" y="5294769"/>
              <a:ext cx="480739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8F73D318-D77F-4DB5-8E75-CBA64A57EF88}"/>
                </a:ext>
              </a:extLst>
            </p:cNvPr>
            <p:cNvCxnSpPr>
              <a:cxnSpLocks/>
            </p:cNvCxnSpPr>
            <p:nvPr/>
          </p:nvCxnSpPr>
          <p:spPr>
            <a:xfrm>
              <a:off x="1367073" y="5718773"/>
              <a:ext cx="480739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4240AB8F-8D9A-42DA-81E7-3D0A1E051381}"/>
                </a:ext>
              </a:extLst>
            </p:cNvPr>
            <p:cNvCxnSpPr>
              <a:cxnSpLocks/>
            </p:cNvCxnSpPr>
            <p:nvPr/>
          </p:nvCxnSpPr>
          <p:spPr>
            <a:xfrm>
              <a:off x="1367073" y="6153049"/>
              <a:ext cx="480739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Oval 2">
            <a:extLst>
              <a:ext uri="{FF2B5EF4-FFF2-40B4-BE49-F238E27FC236}">
                <a16:creationId xmlns:a16="http://schemas.microsoft.com/office/drawing/2014/main" id="{3289F75E-5C14-41D3-847B-617A2A7CF174}"/>
              </a:ext>
            </a:extLst>
          </p:cNvPr>
          <p:cNvSpPr/>
          <p:nvPr/>
        </p:nvSpPr>
        <p:spPr>
          <a:xfrm>
            <a:off x="8846390" y="2544886"/>
            <a:ext cx="146319" cy="1463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EF158C56-CE27-44EA-88E5-4D1B0454E78E}"/>
              </a:ext>
            </a:extLst>
          </p:cNvPr>
          <p:cNvSpPr/>
          <p:nvPr/>
        </p:nvSpPr>
        <p:spPr>
          <a:xfrm>
            <a:off x="8998790" y="2697286"/>
            <a:ext cx="146319" cy="1463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F066D585-767B-4B21-87E6-F961E3A21D3C}"/>
              </a:ext>
            </a:extLst>
          </p:cNvPr>
          <p:cNvSpPr/>
          <p:nvPr/>
        </p:nvSpPr>
        <p:spPr>
          <a:xfrm>
            <a:off x="8617145" y="2728629"/>
            <a:ext cx="146319" cy="1463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2F305843-7779-451D-A8A4-F32AB666863C}"/>
              </a:ext>
            </a:extLst>
          </p:cNvPr>
          <p:cNvSpPr/>
          <p:nvPr/>
        </p:nvSpPr>
        <p:spPr>
          <a:xfrm>
            <a:off x="8778743" y="2955924"/>
            <a:ext cx="146319" cy="1463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F257A864-22C8-49FB-85F3-2604292E0FC1}"/>
              </a:ext>
            </a:extLst>
          </p:cNvPr>
          <p:cNvSpPr/>
          <p:nvPr/>
        </p:nvSpPr>
        <p:spPr>
          <a:xfrm>
            <a:off x="8464326" y="2488202"/>
            <a:ext cx="146319" cy="1463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127754D1-8521-420C-91A1-3668C2789F51}"/>
              </a:ext>
            </a:extLst>
          </p:cNvPr>
          <p:cNvSpPr/>
          <p:nvPr/>
        </p:nvSpPr>
        <p:spPr>
          <a:xfrm>
            <a:off x="8528563" y="3013064"/>
            <a:ext cx="146319" cy="1463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ABB14588-AF0D-4F7B-9BCA-DF3CE30ED5E7}"/>
              </a:ext>
            </a:extLst>
          </p:cNvPr>
          <p:cNvSpPr/>
          <p:nvPr/>
        </p:nvSpPr>
        <p:spPr>
          <a:xfrm>
            <a:off x="9824315" y="2441060"/>
            <a:ext cx="146319" cy="1463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8BEA95B7-8C22-4873-B84E-4720ED23CA8E}"/>
              </a:ext>
            </a:extLst>
          </p:cNvPr>
          <p:cNvSpPr/>
          <p:nvPr/>
        </p:nvSpPr>
        <p:spPr>
          <a:xfrm>
            <a:off x="9197154" y="3446416"/>
            <a:ext cx="146319" cy="1463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70FA4908-368B-4652-BE11-8A44FAEF7532}"/>
              </a:ext>
            </a:extLst>
          </p:cNvPr>
          <p:cNvSpPr/>
          <p:nvPr/>
        </p:nvSpPr>
        <p:spPr>
          <a:xfrm>
            <a:off x="8787533" y="2306414"/>
            <a:ext cx="146319" cy="1463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FA4BA82B-6A12-491D-A1A2-7BD0B1E1622E}"/>
              </a:ext>
            </a:extLst>
          </p:cNvPr>
          <p:cNvSpPr/>
          <p:nvPr/>
        </p:nvSpPr>
        <p:spPr>
          <a:xfrm>
            <a:off x="7956891" y="2596406"/>
            <a:ext cx="146319" cy="1463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1" name="Picture 2" descr="https://a.pololu-files.com/picture/0J7519.1200.jpg?c5a1642f083ce938013fbab728f77383">
            <a:extLst>
              <a:ext uri="{FF2B5EF4-FFF2-40B4-BE49-F238E27FC236}">
                <a16:creationId xmlns:a16="http://schemas.microsoft.com/office/drawing/2014/main" id="{9A67FE83-C9B4-428F-B6CD-90F07B1901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0499796" y="2525758"/>
            <a:ext cx="723109" cy="723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Isosceles Triangle 6">
            <a:extLst>
              <a:ext uri="{FF2B5EF4-FFF2-40B4-BE49-F238E27FC236}">
                <a16:creationId xmlns:a16="http://schemas.microsoft.com/office/drawing/2014/main" id="{07C71908-84C1-4DEF-8D29-F94644EE2C87}"/>
              </a:ext>
            </a:extLst>
          </p:cNvPr>
          <p:cNvSpPr/>
          <p:nvPr/>
        </p:nvSpPr>
        <p:spPr>
          <a:xfrm rot="5683354">
            <a:off x="8879531" y="1381647"/>
            <a:ext cx="667337" cy="2867077"/>
          </a:xfrm>
          <a:prstGeom prst="triangle">
            <a:avLst/>
          </a:prstGeom>
          <a:solidFill>
            <a:srgbClr val="FF0909">
              <a:alpha val="1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29F146-2526-4ABB-A49C-C1EACADDDA48}"/>
              </a:ext>
            </a:extLst>
          </p:cNvPr>
          <p:cNvSpPr txBox="1"/>
          <p:nvPr/>
        </p:nvSpPr>
        <p:spPr>
          <a:xfrm>
            <a:off x="9127607" y="1964444"/>
            <a:ext cx="3978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="1" dirty="0">
                <a:solidFill>
                  <a:srgbClr val="FF0000"/>
                </a:solidFill>
              </a:rPr>
              <a:t>?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2391DAAE-1920-4524-A04F-26CB45C36971}"/>
              </a:ext>
            </a:extLst>
          </p:cNvPr>
          <p:cNvSpPr/>
          <p:nvPr/>
        </p:nvSpPr>
        <p:spPr>
          <a:xfrm>
            <a:off x="8099695" y="2514219"/>
            <a:ext cx="660941" cy="612309"/>
          </a:xfrm>
          <a:prstGeom prst="rect">
            <a:avLst/>
          </a:prstGeom>
          <a:noFill/>
          <a:ln w="38100">
            <a:solidFill>
              <a:srgbClr val="0070C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2D0BD32F-0C04-4505-B21A-E7954DA42A5B}"/>
              </a:ext>
            </a:extLst>
          </p:cNvPr>
          <p:cNvSpPr/>
          <p:nvPr/>
        </p:nvSpPr>
        <p:spPr>
          <a:xfrm>
            <a:off x="7459444" y="2829259"/>
            <a:ext cx="146319" cy="1463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276919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A92BCA-7053-4474-94E4-EF5459EB17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Path Planning with Grids</a:t>
            </a:r>
          </a:p>
        </p:txBody>
      </p:sp>
    </p:spTree>
    <p:extLst>
      <p:ext uri="{BB962C8B-B14F-4D97-AF65-F5344CB8AC3E}">
        <p14:creationId xmlns:p14="http://schemas.microsoft.com/office/powerpoint/2010/main" val="9702186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OMSM4111 Robotic Systems - Google Chrome">
            <a:extLst>
              <a:ext uri="{FF2B5EF4-FFF2-40B4-BE49-F238E27FC236}">
                <a16:creationId xmlns:a16="http://schemas.microsoft.com/office/drawing/2014/main" id="{8E67D244-E483-4E57-A716-D29620C1157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30" t="25890" r="32118" b="39828"/>
          <a:stretch/>
        </p:blipFill>
        <p:spPr>
          <a:xfrm>
            <a:off x="2604232" y="1632833"/>
            <a:ext cx="6983536" cy="3592334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C3D538A8-708F-4286-8C1E-2C49C8604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Path Planning with Grids: </a:t>
            </a:r>
            <a:r>
              <a:rPr lang="en-GB" dirty="0" err="1"/>
              <a:t>Wavefront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197904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FFB05D9-099A-44AF-8E26-685D75E0AF4D}"/>
              </a:ext>
            </a:extLst>
          </p:cNvPr>
          <p:cNvSpPr/>
          <p:nvPr/>
        </p:nvSpPr>
        <p:spPr>
          <a:xfrm>
            <a:off x="691243" y="1079273"/>
            <a:ext cx="1473200" cy="50768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2754937-2E37-41A9-9C33-8F4A3231472B}"/>
              </a:ext>
            </a:extLst>
          </p:cNvPr>
          <p:cNvSpPr txBox="1"/>
          <p:nvPr/>
        </p:nvSpPr>
        <p:spPr>
          <a:xfrm>
            <a:off x="786493" y="704107"/>
            <a:ext cx="1325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/>
              <a:t>Week 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F942825-DFF6-4A70-8476-3BADDF6DF997}"/>
              </a:ext>
            </a:extLst>
          </p:cNvPr>
          <p:cNvSpPr/>
          <p:nvPr/>
        </p:nvSpPr>
        <p:spPr>
          <a:xfrm>
            <a:off x="2259693" y="1073439"/>
            <a:ext cx="1473200" cy="50768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452CD2-D7B9-4728-9D85-366B19A384D2}"/>
              </a:ext>
            </a:extLst>
          </p:cNvPr>
          <p:cNvSpPr txBox="1"/>
          <p:nvPr/>
        </p:nvSpPr>
        <p:spPr>
          <a:xfrm>
            <a:off x="2354943" y="698273"/>
            <a:ext cx="1325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/>
              <a:t>Week 2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F634B3B-3673-481C-AA5B-79B888B8E36E}"/>
              </a:ext>
            </a:extLst>
          </p:cNvPr>
          <p:cNvSpPr/>
          <p:nvPr/>
        </p:nvSpPr>
        <p:spPr>
          <a:xfrm>
            <a:off x="3828143" y="1079273"/>
            <a:ext cx="1473200" cy="50768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7504FD-4536-478E-A113-DF3B6B86C720}"/>
              </a:ext>
            </a:extLst>
          </p:cNvPr>
          <p:cNvSpPr txBox="1"/>
          <p:nvPr/>
        </p:nvSpPr>
        <p:spPr>
          <a:xfrm>
            <a:off x="3923393" y="704107"/>
            <a:ext cx="1325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/>
              <a:t>Week 3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6B41744-5597-4C0A-B6DE-0AD5BE7E781C}"/>
              </a:ext>
            </a:extLst>
          </p:cNvPr>
          <p:cNvSpPr/>
          <p:nvPr/>
        </p:nvSpPr>
        <p:spPr>
          <a:xfrm>
            <a:off x="5376273" y="1067605"/>
            <a:ext cx="1473200" cy="50768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6CD89EC-BFA2-4C6C-9C29-7F13DC4EE493}"/>
              </a:ext>
            </a:extLst>
          </p:cNvPr>
          <p:cNvSpPr txBox="1"/>
          <p:nvPr/>
        </p:nvSpPr>
        <p:spPr>
          <a:xfrm>
            <a:off x="5471523" y="692439"/>
            <a:ext cx="1325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/>
              <a:t>Week 4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20A4296-3F96-4998-A2F9-96594C7B9307}"/>
              </a:ext>
            </a:extLst>
          </p:cNvPr>
          <p:cNvSpPr/>
          <p:nvPr/>
        </p:nvSpPr>
        <p:spPr>
          <a:xfrm>
            <a:off x="6934563" y="1067605"/>
            <a:ext cx="1473200" cy="50768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EC32996-C566-4496-AC01-D7ED38F0BFE0}"/>
              </a:ext>
            </a:extLst>
          </p:cNvPr>
          <p:cNvSpPr txBox="1"/>
          <p:nvPr/>
        </p:nvSpPr>
        <p:spPr>
          <a:xfrm>
            <a:off x="7029813" y="692439"/>
            <a:ext cx="1325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/>
              <a:t>Week 5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A0BA6BF-3C7E-459B-8FD1-78FFF78F9FD3}"/>
              </a:ext>
            </a:extLst>
          </p:cNvPr>
          <p:cNvSpPr/>
          <p:nvPr/>
        </p:nvSpPr>
        <p:spPr>
          <a:xfrm>
            <a:off x="8503013" y="1079273"/>
            <a:ext cx="1473200" cy="50768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E6ACBD2-3106-4720-B9D9-5B4CB94F8F62}"/>
              </a:ext>
            </a:extLst>
          </p:cNvPr>
          <p:cNvSpPr txBox="1"/>
          <p:nvPr/>
        </p:nvSpPr>
        <p:spPr>
          <a:xfrm>
            <a:off x="8598263" y="704107"/>
            <a:ext cx="1325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/>
              <a:t>Week 6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CF7B161-594A-4AC8-A1D0-25F6E229FB5B}"/>
              </a:ext>
            </a:extLst>
          </p:cNvPr>
          <p:cNvSpPr/>
          <p:nvPr/>
        </p:nvSpPr>
        <p:spPr>
          <a:xfrm>
            <a:off x="10084163" y="1079273"/>
            <a:ext cx="1473200" cy="50768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31B142F-D0B9-440D-A095-974309A54126}"/>
              </a:ext>
            </a:extLst>
          </p:cNvPr>
          <p:cNvSpPr txBox="1"/>
          <p:nvPr/>
        </p:nvSpPr>
        <p:spPr>
          <a:xfrm>
            <a:off x="10179413" y="704107"/>
            <a:ext cx="1325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/>
              <a:t>Week 7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EE20FDB8-CC5F-424F-AB29-C2EE141BBD03}"/>
              </a:ext>
            </a:extLst>
          </p:cNvPr>
          <p:cNvSpPr/>
          <p:nvPr/>
        </p:nvSpPr>
        <p:spPr>
          <a:xfrm>
            <a:off x="864938" y="1314449"/>
            <a:ext cx="1168990" cy="17559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Meet the </a:t>
            </a:r>
            <a:r>
              <a:rPr lang="en-GB" err="1"/>
              <a:t>Romi</a:t>
            </a:r>
            <a:endParaRPr lang="en-GB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B5DE2BDB-4503-4946-8E60-6780444FC177}"/>
              </a:ext>
            </a:extLst>
          </p:cNvPr>
          <p:cNvSpPr/>
          <p:nvPr/>
        </p:nvSpPr>
        <p:spPr>
          <a:xfrm>
            <a:off x="2420529" y="1314448"/>
            <a:ext cx="1164227" cy="8477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Millis()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6344D150-7412-483B-8E2E-7ABDE43237A0}"/>
              </a:ext>
            </a:extLst>
          </p:cNvPr>
          <p:cNvSpPr/>
          <p:nvPr/>
        </p:nvSpPr>
        <p:spPr>
          <a:xfrm>
            <a:off x="2440395" y="2222675"/>
            <a:ext cx="1164228" cy="8477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Motors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54605662-E04D-4C36-89C9-8E58693D0186}"/>
              </a:ext>
            </a:extLst>
          </p:cNvPr>
          <p:cNvSpPr/>
          <p:nvPr/>
        </p:nvSpPr>
        <p:spPr>
          <a:xfrm>
            <a:off x="3998685" y="1314447"/>
            <a:ext cx="1164227" cy="8477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Encoders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111B6DF1-0503-4007-890D-A43CA53D55A5}"/>
              </a:ext>
            </a:extLst>
          </p:cNvPr>
          <p:cNvSpPr/>
          <p:nvPr/>
        </p:nvSpPr>
        <p:spPr>
          <a:xfrm>
            <a:off x="3998685" y="2222674"/>
            <a:ext cx="1164228" cy="8477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Time &amp; Speed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32F15824-1F36-48FD-A7FE-1AEDDC765EB1}"/>
              </a:ext>
            </a:extLst>
          </p:cNvPr>
          <p:cNvSpPr/>
          <p:nvPr/>
        </p:nvSpPr>
        <p:spPr>
          <a:xfrm>
            <a:off x="5530759" y="1314447"/>
            <a:ext cx="1164227" cy="17559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PID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0F91C342-6CDD-49AC-BD81-3777998E8A0B}"/>
              </a:ext>
            </a:extLst>
          </p:cNvPr>
          <p:cNvSpPr/>
          <p:nvPr/>
        </p:nvSpPr>
        <p:spPr>
          <a:xfrm>
            <a:off x="7094129" y="1314447"/>
            <a:ext cx="1164227" cy="8477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Line Following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A64B02A9-A33D-4921-865F-08717374C234}"/>
              </a:ext>
            </a:extLst>
          </p:cNvPr>
          <p:cNvSpPr/>
          <p:nvPr/>
        </p:nvSpPr>
        <p:spPr>
          <a:xfrm>
            <a:off x="7094129" y="2222674"/>
            <a:ext cx="1164228" cy="8477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/>
              <a:t>Kinematics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17AB5572-9B98-4B18-8B62-B9E1DC7078F9}"/>
              </a:ext>
            </a:extLst>
          </p:cNvPr>
          <p:cNvSpPr/>
          <p:nvPr/>
        </p:nvSpPr>
        <p:spPr>
          <a:xfrm>
            <a:off x="8679089" y="1316987"/>
            <a:ext cx="1164228" cy="175341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/>
              <a:t>Finite State Machine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DABB23E-88A4-495E-A155-7846B32780A1}"/>
              </a:ext>
            </a:extLst>
          </p:cNvPr>
          <p:cNvSpPr txBox="1"/>
          <p:nvPr/>
        </p:nvSpPr>
        <p:spPr>
          <a:xfrm>
            <a:off x="203543" y="518504"/>
            <a:ext cx="461665" cy="2551895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GB"/>
              <a:t>Lab Sessions / Sheets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5040BBD-4795-4B35-A786-3C0512FBD598}"/>
              </a:ext>
            </a:extLst>
          </p:cNvPr>
          <p:cNvSpPr txBox="1"/>
          <p:nvPr/>
        </p:nvSpPr>
        <p:spPr>
          <a:xfrm>
            <a:off x="181953" y="2500363"/>
            <a:ext cx="461665" cy="2551895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GB"/>
              <a:t>Lectures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72925D72-0868-4250-91CF-6A61C0AF0015}"/>
              </a:ext>
            </a:extLst>
          </p:cNvPr>
          <p:cNvSpPr/>
          <p:nvPr/>
        </p:nvSpPr>
        <p:spPr>
          <a:xfrm>
            <a:off x="6934563" y="5491099"/>
            <a:ext cx="1473200" cy="993919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/>
              <a:t>Assessment Op 1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F965A4A9-914D-4CE6-AE84-52D8828E7B90}"/>
              </a:ext>
            </a:extLst>
          </p:cNvPr>
          <p:cNvSpPr/>
          <p:nvPr/>
        </p:nvSpPr>
        <p:spPr>
          <a:xfrm>
            <a:off x="8504465" y="5491099"/>
            <a:ext cx="1473200" cy="993919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/>
              <a:t>Assessment Op 2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98B4F182-9B03-4E0F-9E4A-E8F813B82961}"/>
              </a:ext>
            </a:extLst>
          </p:cNvPr>
          <p:cNvSpPr/>
          <p:nvPr/>
        </p:nvSpPr>
        <p:spPr>
          <a:xfrm>
            <a:off x="10071463" y="5491098"/>
            <a:ext cx="1473200" cy="993919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/>
              <a:t>Assessment Op 3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21A1FD59-64CF-4E99-8304-AC33B2C72DAE}"/>
              </a:ext>
            </a:extLst>
          </p:cNvPr>
          <p:cNvSpPr/>
          <p:nvPr/>
        </p:nvSpPr>
        <p:spPr>
          <a:xfrm>
            <a:off x="10225949" y="1316987"/>
            <a:ext cx="1164228" cy="175341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8FA1AE18-897A-4753-A358-222C1F2BA315}"/>
              </a:ext>
            </a:extLst>
          </p:cNvPr>
          <p:cNvSpPr/>
          <p:nvPr/>
        </p:nvSpPr>
        <p:spPr>
          <a:xfrm>
            <a:off x="864938" y="3355946"/>
            <a:ext cx="1164227" cy="847725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Intro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E31BDE22-B89B-4873-BC79-97695BCE8A83}"/>
              </a:ext>
            </a:extLst>
          </p:cNvPr>
          <p:cNvSpPr/>
          <p:nvPr/>
        </p:nvSpPr>
        <p:spPr>
          <a:xfrm>
            <a:off x="884804" y="4264173"/>
            <a:ext cx="1164228" cy="847725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/>
              <a:t>Micro-controllers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BBD03887-1AAD-4F4B-98F9-2226BA9B2300}"/>
              </a:ext>
            </a:extLst>
          </p:cNvPr>
          <p:cNvSpPr/>
          <p:nvPr/>
        </p:nvSpPr>
        <p:spPr>
          <a:xfrm>
            <a:off x="2417694" y="3335392"/>
            <a:ext cx="1164227" cy="847725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Sensors &amp; Actuators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23C93677-0C6D-4D50-9D0C-15E37ADF548A}"/>
              </a:ext>
            </a:extLst>
          </p:cNvPr>
          <p:cNvSpPr/>
          <p:nvPr/>
        </p:nvSpPr>
        <p:spPr>
          <a:xfrm>
            <a:off x="2412046" y="4264172"/>
            <a:ext cx="1164228" cy="847725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Feedback Control 1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A7DCCC90-F650-42AB-AC5D-C3EDEF948921}"/>
              </a:ext>
            </a:extLst>
          </p:cNvPr>
          <p:cNvSpPr/>
          <p:nvPr/>
        </p:nvSpPr>
        <p:spPr>
          <a:xfrm>
            <a:off x="4004333" y="3375570"/>
            <a:ext cx="1164227" cy="847725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Feedback Control 2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34376E49-D0B6-416D-B727-60522200F5B4}"/>
              </a:ext>
            </a:extLst>
          </p:cNvPr>
          <p:cNvSpPr/>
          <p:nvPr/>
        </p:nvSpPr>
        <p:spPr>
          <a:xfrm>
            <a:off x="5517378" y="4254334"/>
            <a:ext cx="1164228" cy="847725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/>
              <a:t>PID Drop-In</a:t>
            </a: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8A5A2178-5C26-49D1-9025-2C8089932667}"/>
              </a:ext>
            </a:extLst>
          </p:cNvPr>
          <p:cNvSpPr/>
          <p:nvPr/>
        </p:nvSpPr>
        <p:spPr>
          <a:xfrm>
            <a:off x="3998684" y="4277505"/>
            <a:ext cx="1164227" cy="847725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/>
              <a:t>Kinematics</a:t>
            </a: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19290F3D-3E81-43B6-827E-22683C275A0B}"/>
              </a:ext>
            </a:extLst>
          </p:cNvPr>
          <p:cNvSpPr/>
          <p:nvPr/>
        </p:nvSpPr>
        <p:spPr>
          <a:xfrm>
            <a:off x="5501211" y="3363739"/>
            <a:ext cx="1164228" cy="847725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/>
              <a:t>Probabilistic Robotics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BF1351A9-767C-428D-949C-D6B136F712C5}"/>
              </a:ext>
            </a:extLst>
          </p:cNvPr>
          <p:cNvSpPr/>
          <p:nvPr/>
        </p:nvSpPr>
        <p:spPr>
          <a:xfrm>
            <a:off x="7105559" y="3352449"/>
            <a:ext cx="1164227" cy="847725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/>
              <a:t>System</a:t>
            </a:r>
          </a:p>
          <a:p>
            <a:pPr algn="ctr"/>
            <a:r>
              <a:rPr lang="en-GB" sz="1200"/>
              <a:t>Architectures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EBCFFAA8-13C0-4211-9652-10EE63DC0E85}"/>
              </a:ext>
            </a:extLst>
          </p:cNvPr>
          <p:cNvGrpSpPr/>
          <p:nvPr/>
        </p:nvGrpSpPr>
        <p:grpSpPr>
          <a:xfrm>
            <a:off x="6962050" y="3162300"/>
            <a:ext cx="4801325" cy="2085976"/>
            <a:chOff x="6962050" y="3162300"/>
            <a:chExt cx="4953725" cy="2085976"/>
          </a:xfrm>
          <a:solidFill>
            <a:srgbClr val="FFC000"/>
          </a:solidFill>
        </p:grpSpPr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CE74D031-9F68-45BD-85E0-9AD71DCDA73E}"/>
                </a:ext>
              </a:extLst>
            </p:cNvPr>
            <p:cNvSpPr/>
            <p:nvPr/>
          </p:nvSpPr>
          <p:spPr>
            <a:xfrm>
              <a:off x="8355693" y="3162300"/>
              <a:ext cx="3560082" cy="2085975"/>
            </a:xfrm>
            <a:prstGeom prst="roundRect">
              <a:avLst/>
            </a:prstGeom>
            <a:grpFill/>
            <a:ln w="38100"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2ACE14A6-2975-4482-8311-031FA50307D4}"/>
                </a:ext>
              </a:extLst>
            </p:cNvPr>
            <p:cNvSpPr/>
            <p:nvPr/>
          </p:nvSpPr>
          <p:spPr>
            <a:xfrm>
              <a:off x="6962050" y="4223296"/>
              <a:ext cx="3560082" cy="1024980"/>
            </a:xfrm>
            <a:prstGeom prst="roundRect">
              <a:avLst/>
            </a:prstGeom>
            <a:grpFill/>
            <a:ln w="38100"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22CDDA07-E473-451E-A29D-A300915FF673}"/>
              </a:ext>
            </a:extLst>
          </p:cNvPr>
          <p:cNvSpPr/>
          <p:nvPr/>
        </p:nvSpPr>
        <p:spPr>
          <a:xfrm>
            <a:off x="8679089" y="4292163"/>
            <a:ext cx="1164228" cy="847725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/>
              <a:t>Searching &amp; Mapping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AF400556-155C-4F04-9F96-8A5989167D7F}"/>
              </a:ext>
            </a:extLst>
          </p:cNvPr>
          <p:cNvSpPr/>
          <p:nvPr/>
        </p:nvSpPr>
        <p:spPr>
          <a:xfrm>
            <a:off x="8657499" y="3335392"/>
            <a:ext cx="1164228" cy="847725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/>
              <a:t>Path Planning</a:t>
            </a: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127E06B6-961B-48E1-B8ED-77B7DB381210}"/>
              </a:ext>
            </a:extLst>
          </p:cNvPr>
          <p:cNvSpPr/>
          <p:nvPr/>
        </p:nvSpPr>
        <p:spPr>
          <a:xfrm>
            <a:off x="7110639" y="4297974"/>
            <a:ext cx="1164228" cy="847725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/>
              <a:t>Sensor Fusion</a:t>
            </a: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7B865C7C-943A-496C-8305-ECADC91570A8}"/>
              </a:ext>
            </a:extLst>
          </p:cNvPr>
          <p:cNvSpPr/>
          <p:nvPr/>
        </p:nvSpPr>
        <p:spPr>
          <a:xfrm>
            <a:off x="10196740" y="3375570"/>
            <a:ext cx="1164228" cy="847725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/>
              <a:t>Experimental Robotics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112237B-BEE3-4B72-8483-D63C2075DCFB}"/>
              </a:ext>
            </a:extLst>
          </p:cNvPr>
          <p:cNvSpPr txBox="1"/>
          <p:nvPr/>
        </p:nvSpPr>
        <p:spPr>
          <a:xfrm>
            <a:off x="10091492" y="4381925"/>
            <a:ext cx="14585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>
                <a:solidFill>
                  <a:schemeClr val="bg1"/>
                </a:solidFill>
              </a:rPr>
              <a:t>Toward</a:t>
            </a:r>
          </a:p>
          <a:p>
            <a:pPr algn="ctr"/>
            <a:r>
              <a:rPr lang="en-GB">
                <a:solidFill>
                  <a:schemeClr val="bg1"/>
                </a:solidFill>
              </a:rPr>
              <a:t>Assessment 2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045AC4E5-4DC8-49F7-909C-EF26D860E583}"/>
              </a:ext>
            </a:extLst>
          </p:cNvPr>
          <p:cNvSpPr/>
          <p:nvPr/>
        </p:nvSpPr>
        <p:spPr>
          <a:xfrm>
            <a:off x="8460184" y="3024006"/>
            <a:ext cx="1623979" cy="1470495"/>
          </a:xfrm>
          <a:prstGeom prst="ellipse">
            <a:avLst/>
          </a:prstGeom>
          <a:noFill/>
          <a:ln w="7620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90702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C7F67893-C813-4629-A121-93B007C58E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Path Planning with Grids: </a:t>
            </a:r>
            <a:r>
              <a:rPr lang="en-GB" dirty="0" err="1"/>
              <a:t>Wavefront</a:t>
            </a:r>
            <a:endParaRPr lang="en-GB" dirty="0"/>
          </a:p>
        </p:txBody>
      </p:sp>
      <p:pic>
        <p:nvPicPr>
          <p:cNvPr id="8" name="Picture 7" descr="COMSM4111 Robotic Systems - Google Chrome">
            <a:extLst>
              <a:ext uri="{FF2B5EF4-FFF2-40B4-BE49-F238E27FC236}">
                <a16:creationId xmlns:a16="http://schemas.microsoft.com/office/drawing/2014/main" id="{D8BDBC3B-F9D8-43A1-B6CF-FD51912BB66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19" t="48526" r="32500" b="17660"/>
          <a:stretch/>
        </p:blipFill>
        <p:spPr>
          <a:xfrm>
            <a:off x="2660177" y="1690688"/>
            <a:ext cx="6871645" cy="3592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5709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3605A170-BCF7-49C3-ACCA-D110D766AE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1657" y="1818157"/>
            <a:ext cx="5618480" cy="4355352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1058D480-641F-47D4-9A0D-C00E6EFBBC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Path Planning with Grids: </a:t>
            </a:r>
            <a:r>
              <a:rPr lang="en-GB" dirty="0" err="1"/>
              <a:t>Wavefront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586448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1687EC7-ED22-42C8-85E2-9F48B79C73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574" t="30852" r="73342" b="32416"/>
          <a:stretch/>
        </p:blipFill>
        <p:spPr>
          <a:xfrm>
            <a:off x="4259125" y="1818025"/>
            <a:ext cx="3031900" cy="3185263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2D1F4EF4-46CA-49A3-9AAE-F92A8F3E66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Path Planning with Grids: Potential Fields</a:t>
            </a:r>
          </a:p>
        </p:txBody>
      </p:sp>
      <p:sp>
        <p:nvSpPr>
          <p:cNvPr id="125" name="Rectangle: Rounded Corners 124">
            <a:extLst>
              <a:ext uri="{FF2B5EF4-FFF2-40B4-BE49-F238E27FC236}">
                <a16:creationId xmlns:a16="http://schemas.microsoft.com/office/drawing/2014/main" id="{D54FD082-C102-49FD-B324-ECE0EAAEF1BF}"/>
              </a:ext>
            </a:extLst>
          </p:cNvPr>
          <p:cNvSpPr/>
          <p:nvPr/>
        </p:nvSpPr>
        <p:spPr>
          <a:xfrm>
            <a:off x="6409853" y="2123039"/>
            <a:ext cx="416460" cy="2808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B6B823-2A22-4B86-A575-ECB951B29E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723" t="30444" r="73564" b="32825"/>
          <a:stretch/>
        </p:blipFill>
        <p:spPr>
          <a:xfrm>
            <a:off x="496433" y="1824047"/>
            <a:ext cx="2961902" cy="317346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277E210-2244-4350-9D47-92BA3D8B7EB0}"/>
              </a:ext>
            </a:extLst>
          </p:cNvPr>
          <p:cNvSpPr txBox="1"/>
          <p:nvPr/>
        </p:nvSpPr>
        <p:spPr>
          <a:xfrm>
            <a:off x="1466662" y="5130872"/>
            <a:ext cx="968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Baseline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F88C59C-1249-49BA-AD35-7EB8AEE2DB3F}"/>
              </a:ext>
            </a:extLst>
          </p:cNvPr>
          <p:cNvSpPr txBox="1"/>
          <p:nvPr/>
        </p:nvSpPr>
        <p:spPr>
          <a:xfrm>
            <a:off x="4695356" y="5123636"/>
            <a:ext cx="2159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Repulsors</a:t>
            </a:r>
            <a:r>
              <a:rPr lang="en-GB" dirty="0"/>
              <a:t> (obstacles)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48DC60-9A41-4B3A-B587-79A94618522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257" t="30716" r="51733" b="32553"/>
          <a:stretch/>
        </p:blipFill>
        <p:spPr>
          <a:xfrm>
            <a:off x="8083817" y="1818025"/>
            <a:ext cx="3031900" cy="3197708"/>
          </a:xfrm>
          <a:prstGeom prst="rect">
            <a:avLst/>
          </a:prstGeom>
        </p:spPr>
      </p:pic>
      <p:sp>
        <p:nvSpPr>
          <p:cNvPr id="7" name="Star: 4 Points 6">
            <a:extLst>
              <a:ext uri="{FF2B5EF4-FFF2-40B4-BE49-F238E27FC236}">
                <a16:creationId xmlns:a16="http://schemas.microsoft.com/office/drawing/2014/main" id="{58D0DF77-3A8C-460E-B38A-63398046E57A}"/>
              </a:ext>
            </a:extLst>
          </p:cNvPr>
          <p:cNvSpPr/>
          <p:nvPr/>
        </p:nvSpPr>
        <p:spPr>
          <a:xfrm>
            <a:off x="9142599" y="2000928"/>
            <a:ext cx="297506" cy="289711"/>
          </a:xfrm>
          <a:prstGeom prst="star4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Cross 8">
            <a:extLst>
              <a:ext uri="{FF2B5EF4-FFF2-40B4-BE49-F238E27FC236}">
                <a16:creationId xmlns:a16="http://schemas.microsoft.com/office/drawing/2014/main" id="{8F4E6974-9881-4192-B225-FFACAABFA32A}"/>
              </a:ext>
            </a:extLst>
          </p:cNvPr>
          <p:cNvSpPr/>
          <p:nvPr/>
        </p:nvSpPr>
        <p:spPr>
          <a:xfrm>
            <a:off x="3671663" y="3175267"/>
            <a:ext cx="398353" cy="377982"/>
          </a:xfrm>
          <a:prstGeom prst="plus">
            <a:avLst>
              <a:gd name="adj" fmla="val 4318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Cross 11">
            <a:extLst>
              <a:ext uri="{FF2B5EF4-FFF2-40B4-BE49-F238E27FC236}">
                <a16:creationId xmlns:a16="http://schemas.microsoft.com/office/drawing/2014/main" id="{1345CBDB-9AAF-4F77-83A2-35810065B72F}"/>
              </a:ext>
            </a:extLst>
          </p:cNvPr>
          <p:cNvSpPr/>
          <p:nvPr/>
        </p:nvSpPr>
        <p:spPr>
          <a:xfrm>
            <a:off x="7504353" y="3175267"/>
            <a:ext cx="398353" cy="377982"/>
          </a:xfrm>
          <a:prstGeom prst="plus">
            <a:avLst>
              <a:gd name="adj" fmla="val 4318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56A4A5-0F48-4F91-8A4B-F3792EE80415}"/>
              </a:ext>
            </a:extLst>
          </p:cNvPr>
          <p:cNvSpPr txBox="1"/>
          <p:nvPr/>
        </p:nvSpPr>
        <p:spPr>
          <a:xfrm>
            <a:off x="8798684" y="5123636"/>
            <a:ext cx="1786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Attractors (goals)</a:t>
            </a:r>
          </a:p>
        </p:txBody>
      </p:sp>
    </p:spTree>
    <p:extLst>
      <p:ext uri="{BB962C8B-B14F-4D97-AF65-F5344CB8AC3E}">
        <p14:creationId xmlns:p14="http://schemas.microsoft.com/office/powerpoint/2010/main" val="18777082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D1F4EF4-46CA-49A3-9AAE-F92A8F3E66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Path Planning with Grids: Potential Fields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B44196B-8696-4A56-A442-A360B2DEA5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401" t="30444" r="8366" b="32553"/>
          <a:stretch/>
        </p:blipFill>
        <p:spPr>
          <a:xfrm>
            <a:off x="4119326" y="1946494"/>
            <a:ext cx="3702868" cy="388872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E1E4B79-0C3F-411F-9FC8-E4553591E1E8}"/>
              </a:ext>
            </a:extLst>
          </p:cNvPr>
          <p:cNvSpPr txBox="1"/>
          <p:nvPr/>
        </p:nvSpPr>
        <p:spPr>
          <a:xfrm>
            <a:off x="8238309" y="2264229"/>
            <a:ext cx="327442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You can combine a </a:t>
            </a:r>
            <a:r>
              <a:rPr lang="en-GB" i="1" dirty="0"/>
              <a:t>Deliberative</a:t>
            </a:r>
          </a:p>
          <a:p>
            <a:r>
              <a:rPr lang="en-GB" dirty="0"/>
              <a:t>mapping system with a </a:t>
            </a:r>
            <a:r>
              <a:rPr lang="en-GB" i="1" dirty="0"/>
              <a:t>Reactive </a:t>
            </a:r>
            <a:r>
              <a:rPr lang="en-GB" dirty="0"/>
              <a:t>control system.</a:t>
            </a:r>
          </a:p>
          <a:p>
            <a:endParaRPr lang="en-GB" dirty="0"/>
          </a:p>
          <a:p>
            <a:r>
              <a:rPr lang="en-GB" dirty="0"/>
              <a:t>Map can be used as a ‘virtual sensor’ for navigation.</a:t>
            </a:r>
          </a:p>
        </p:txBody>
      </p:sp>
    </p:spTree>
    <p:extLst>
      <p:ext uri="{BB962C8B-B14F-4D97-AF65-F5344CB8AC3E}">
        <p14:creationId xmlns:p14="http://schemas.microsoft.com/office/powerpoint/2010/main" val="3720632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64FE7A-F605-4AAC-82EE-C79418E76B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Potential Fields / Flow Fields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026702-1A38-475F-9089-41D6DD3478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hlinkClick r:id="rId2"/>
              </a:rPr>
              <a:t>https://www.youtube.com/watch?v=bovlsENv1g4</a:t>
            </a:r>
            <a:endParaRPr lang="en-GB" dirty="0"/>
          </a:p>
          <a:p>
            <a:endParaRPr lang="en-GB" dirty="0"/>
          </a:p>
          <a:p>
            <a:r>
              <a:rPr lang="en-GB" dirty="0">
                <a:hlinkClick r:id="rId3"/>
              </a:rPr>
              <a:t>http://www.gameaipro.com/GameAIPro/GameAIPro_Chapter23_Crowd_Pathfinding_and_Steering_Using_Flow_Field_Tiles.pdf</a:t>
            </a:r>
            <a:endParaRPr lang="en-GB" dirty="0"/>
          </a:p>
          <a:p>
            <a:r>
              <a:rPr lang="en-GB" dirty="0">
                <a:hlinkClick r:id="rId4"/>
              </a:rPr>
              <a:t>http://grail.cs.washington.edu/projects/crowd-flows/continuum-crowds.pdf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817794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092541-20D6-4EB4-B458-D157E61D6D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Breadth-first-search </a:t>
            </a:r>
          </a:p>
          <a:p>
            <a:pPr lvl="1"/>
            <a:r>
              <a:rPr lang="en-GB" dirty="0"/>
              <a:t>Search nodes close to start first</a:t>
            </a:r>
          </a:p>
          <a:p>
            <a:r>
              <a:rPr lang="en-GB" dirty="0"/>
              <a:t>Depth-first-search</a:t>
            </a:r>
          </a:p>
          <a:p>
            <a:pPr lvl="1"/>
            <a:r>
              <a:rPr lang="en-GB" dirty="0"/>
              <a:t>Search nodes furthest from start first</a:t>
            </a:r>
          </a:p>
          <a:p>
            <a:r>
              <a:rPr lang="en-GB" dirty="0"/>
              <a:t>A*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7F5B70B-E3E0-4832-8774-D48B56E04B86}"/>
              </a:ext>
            </a:extLst>
          </p:cNvPr>
          <p:cNvSpPr/>
          <p:nvPr/>
        </p:nvSpPr>
        <p:spPr>
          <a:xfrm>
            <a:off x="6383939" y="1252149"/>
            <a:ext cx="1800809" cy="8770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Picture 4" descr="COMSM0012 Robotic Systems 2017-18 - Google Chrome">
            <a:extLst>
              <a:ext uri="{FF2B5EF4-FFF2-40B4-BE49-F238E27FC236}">
                <a16:creationId xmlns:a16="http://schemas.microsoft.com/office/drawing/2014/main" id="{E5A25E8C-E2A4-41CC-97FA-C6B3235C49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37" t="18942" r="27236" b="35225"/>
          <a:stretch/>
        </p:blipFill>
        <p:spPr>
          <a:xfrm>
            <a:off x="8075389" y="3953407"/>
            <a:ext cx="4116611" cy="2539468"/>
          </a:xfrm>
          <a:prstGeom prst="rect">
            <a:avLst/>
          </a:prstGeom>
        </p:spPr>
      </p:pic>
      <p:pic>
        <p:nvPicPr>
          <p:cNvPr id="9" name="Picture 8" descr="COMSM0012 Robotic Systems 2017-18 - Google Chrome">
            <a:extLst>
              <a:ext uri="{FF2B5EF4-FFF2-40B4-BE49-F238E27FC236}">
                <a16:creationId xmlns:a16="http://schemas.microsoft.com/office/drawing/2014/main" id="{3743C49F-AAE9-44EF-8345-7A0893B6D75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92" t="27264" r="25921" b="13876"/>
          <a:stretch/>
        </p:blipFill>
        <p:spPr>
          <a:xfrm>
            <a:off x="3814010" y="4025873"/>
            <a:ext cx="3725780" cy="2467002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EA94ACA4-0A74-407F-8F57-F2199EFB0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Path Planning with Grids: Search Trees</a:t>
            </a:r>
          </a:p>
        </p:txBody>
      </p:sp>
    </p:spTree>
    <p:extLst>
      <p:ext uri="{BB962C8B-B14F-4D97-AF65-F5344CB8AC3E}">
        <p14:creationId xmlns:p14="http://schemas.microsoft.com/office/powerpoint/2010/main" val="19768288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092541-20D6-4EB4-B458-D157E61D6D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Breadth-first-search </a:t>
            </a:r>
          </a:p>
          <a:p>
            <a:pPr lvl="1"/>
            <a:r>
              <a:rPr lang="en-GB" dirty="0"/>
              <a:t>Search nodes close to start first</a:t>
            </a:r>
          </a:p>
          <a:p>
            <a:r>
              <a:rPr lang="en-GB" dirty="0"/>
              <a:t>Depth-first-search</a:t>
            </a:r>
          </a:p>
          <a:p>
            <a:pPr lvl="1"/>
            <a:r>
              <a:rPr lang="en-GB" dirty="0"/>
              <a:t>Search nodes furthest from start first</a:t>
            </a:r>
          </a:p>
          <a:p>
            <a:r>
              <a:rPr lang="en-GB" dirty="0"/>
              <a:t>A*, Dijkstra's algorithm</a:t>
            </a:r>
          </a:p>
        </p:txBody>
      </p:sp>
      <p:pic>
        <p:nvPicPr>
          <p:cNvPr id="6" name="Picture 5" descr="COMSM0012 Robotic Systems 2017-18 - Google Chrome">
            <a:extLst>
              <a:ext uri="{FF2B5EF4-FFF2-40B4-BE49-F238E27FC236}">
                <a16:creationId xmlns:a16="http://schemas.microsoft.com/office/drawing/2014/main" id="{B9545014-28FB-46F7-9D97-9D487427925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85" t="21307" r="33954" b="17098"/>
          <a:stretch/>
        </p:blipFill>
        <p:spPr>
          <a:xfrm>
            <a:off x="6666722" y="1690688"/>
            <a:ext cx="3982147" cy="329842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7F5B70B-E3E0-4832-8774-D48B56E04B86}"/>
              </a:ext>
            </a:extLst>
          </p:cNvPr>
          <p:cNvSpPr/>
          <p:nvPr/>
        </p:nvSpPr>
        <p:spPr>
          <a:xfrm>
            <a:off x="6383939" y="1252149"/>
            <a:ext cx="1800809" cy="8770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1EB0593-8168-48F9-90F4-79061D8E3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Path Planning with Grids: Search Trees</a:t>
            </a:r>
          </a:p>
        </p:txBody>
      </p:sp>
    </p:spTree>
    <p:extLst>
      <p:ext uri="{BB962C8B-B14F-4D97-AF65-F5344CB8AC3E}">
        <p14:creationId xmlns:p14="http://schemas.microsoft.com/office/powerpoint/2010/main" val="177148046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5E625-E989-42BA-A134-3755D363B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This Lecture: Path Planning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9CEF6D-791D-4E12-8C39-C240DA7F54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trike="sngStrike" dirty="0"/>
              <a:t>Experiment within the theme of Mapping</a:t>
            </a:r>
          </a:p>
          <a:p>
            <a:r>
              <a:rPr lang="en-GB" strike="sngStrike" dirty="0"/>
              <a:t>Configuration Space / Working Space</a:t>
            </a:r>
          </a:p>
          <a:p>
            <a:r>
              <a:rPr lang="en-GB" strike="sngStrike" dirty="0"/>
              <a:t>Grids vs. Graphs</a:t>
            </a:r>
          </a:p>
          <a:p>
            <a:r>
              <a:rPr lang="en-GB" strike="sngStrike" dirty="0"/>
              <a:t>Grids</a:t>
            </a:r>
          </a:p>
          <a:p>
            <a:r>
              <a:rPr lang="en-GB" dirty="0"/>
              <a:t>Graphs</a:t>
            </a:r>
          </a:p>
        </p:txBody>
      </p:sp>
    </p:spTree>
    <p:extLst>
      <p:ext uri="{BB962C8B-B14F-4D97-AF65-F5344CB8AC3E}">
        <p14:creationId xmlns:p14="http://schemas.microsoft.com/office/powerpoint/2010/main" val="194089319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165D6F-128C-4019-B915-858021D947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Graphs (Topographical)</a:t>
            </a:r>
          </a:p>
        </p:txBody>
      </p:sp>
    </p:spTree>
    <p:extLst>
      <p:ext uri="{BB962C8B-B14F-4D97-AF65-F5344CB8AC3E}">
        <p14:creationId xmlns:p14="http://schemas.microsoft.com/office/powerpoint/2010/main" val="194739153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76624-6ED1-46CE-AF48-5687CB155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Visibility Graphs</a:t>
            </a:r>
          </a:p>
        </p:txBody>
      </p:sp>
      <p:pic>
        <p:nvPicPr>
          <p:cNvPr id="7" name="Picture 6" descr="COMSM4111 Robotic Systems - Google Chrome">
            <a:extLst>
              <a:ext uri="{FF2B5EF4-FFF2-40B4-BE49-F238E27FC236}">
                <a16:creationId xmlns:a16="http://schemas.microsoft.com/office/drawing/2014/main" id="{F0F64F4A-6D16-4FB5-8B87-5567748BC9C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84" t="29164" r="32194" b="32532"/>
          <a:stretch/>
        </p:blipFill>
        <p:spPr>
          <a:xfrm>
            <a:off x="2947922" y="1690688"/>
            <a:ext cx="6296155" cy="3641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7061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5E625-E989-42BA-A134-3755D363B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This Lecture: Path Planning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9CEF6D-791D-4E12-8C39-C240DA7F54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Experiment within the theme of Mapping</a:t>
            </a:r>
          </a:p>
          <a:p>
            <a:r>
              <a:rPr lang="en-GB" dirty="0"/>
              <a:t>Configuration Space / Working Space</a:t>
            </a:r>
          </a:p>
          <a:p>
            <a:r>
              <a:rPr lang="en-GB" dirty="0"/>
              <a:t>Grids vs. Graphs</a:t>
            </a:r>
          </a:p>
          <a:p>
            <a:r>
              <a:rPr lang="en-GB" dirty="0"/>
              <a:t>Grids</a:t>
            </a:r>
          </a:p>
          <a:p>
            <a:r>
              <a:rPr lang="en-GB" dirty="0"/>
              <a:t>Graphs</a:t>
            </a:r>
          </a:p>
        </p:txBody>
      </p:sp>
    </p:spTree>
    <p:extLst>
      <p:ext uri="{BB962C8B-B14F-4D97-AF65-F5344CB8AC3E}">
        <p14:creationId xmlns:p14="http://schemas.microsoft.com/office/powerpoint/2010/main" val="156179342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76624-6ED1-46CE-AF48-5687CB155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Visibility Graphs</a:t>
            </a:r>
          </a:p>
        </p:txBody>
      </p:sp>
      <p:pic>
        <p:nvPicPr>
          <p:cNvPr id="5" name="Picture 4" descr="COMSM4111 Robotic Systems - Google Chrome">
            <a:extLst>
              <a:ext uri="{FF2B5EF4-FFF2-40B4-BE49-F238E27FC236}">
                <a16:creationId xmlns:a16="http://schemas.microsoft.com/office/drawing/2014/main" id="{D663441D-8C1F-4D50-921D-C7F7272064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60" t="32532" r="32347" b="29305"/>
          <a:stretch/>
        </p:blipFill>
        <p:spPr>
          <a:xfrm>
            <a:off x="2956430" y="1690688"/>
            <a:ext cx="6279139" cy="3641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48190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76624-6ED1-46CE-AF48-5687CB155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Visibility Graphs</a:t>
            </a:r>
          </a:p>
        </p:txBody>
      </p:sp>
      <p:pic>
        <p:nvPicPr>
          <p:cNvPr id="5" name="Picture 4" descr="COMSM4111 Robotic Systems - Google Chrome">
            <a:extLst>
              <a:ext uri="{FF2B5EF4-FFF2-40B4-BE49-F238E27FC236}">
                <a16:creationId xmlns:a16="http://schemas.microsoft.com/office/drawing/2014/main" id="{D663441D-8C1F-4D50-921D-C7F7272064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60" t="32532" r="32347" b="29305"/>
          <a:stretch/>
        </p:blipFill>
        <p:spPr>
          <a:xfrm>
            <a:off x="2956430" y="1690688"/>
            <a:ext cx="6279139" cy="3641632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70872FBC-FF57-4309-B433-19A76D7A9118}"/>
              </a:ext>
            </a:extLst>
          </p:cNvPr>
          <p:cNvSpPr/>
          <p:nvPr/>
        </p:nvSpPr>
        <p:spPr>
          <a:xfrm>
            <a:off x="4791075" y="2495550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F6FDC4F-82BD-4AF1-90CB-CF9FDC530733}"/>
              </a:ext>
            </a:extLst>
          </p:cNvPr>
          <p:cNvSpPr/>
          <p:nvPr/>
        </p:nvSpPr>
        <p:spPr>
          <a:xfrm>
            <a:off x="5619750" y="3800475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FFA6AEC-6F4D-4063-A088-024E958C1B1A}"/>
              </a:ext>
            </a:extLst>
          </p:cNvPr>
          <p:cNvSpPr/>
          <p:nvPr/>
        </p:nvSpPr>
        <p:spPr>
          <a:xfrm>
            <a:off x="5915024" y="3686175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30D4AC2-CBB4-450B-B2E9-8DA286B3152D}"/>
              </a:ext>
            </a:extLst>
          </p:cNvPr>
          <p:cNvSpPr/>
          <p:nvPr/>
        </p:nvSpPr>
        <p:spPr>
          <a:xfrm>
            <a:off x="6477000" y="3469481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DA168A9-054D-4697-ABDC-16370304EA9C}"/>
              </a:ext>
            </a:extLst>
          </p:cNvPr>
          <p:cNvSpPr/>
          <p:nvPr/>
        </p:nvSpPr>
        <p:spPr>
          <a:xfrm>
            <a:off x="7499096" y="3762375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A4D3474-D748-4488-BA15-29D93AF6C07D}"/>
              </a:ext>
            </a:extLst>
          </p:cNvPr>
          <p:cNvSpPr/>
          <p:nvPr/>
        </p:nvSpPr>
        <p:spPr>
          <a:xfrm>
            <a:off x="4178551" y="3686175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B0F21DA-C50D-42C8-902A-06D8B53806D7}"/>
              </a:ext>
            </a:extLst>
          </p:cNvPr>
          <p:cNvSpPr/>
          <p:nvPr/>
        </p:nvSpPr>
        <p:spPr>
          <a:xfrm>
            <a:off x="4358769" y="3359104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8B7B88F-25A1-47BE-813D-74E586413C20}"/>
              </a:ext>
            </a:extLst>
          </p:cNvPr>
          <p:cNvSpPr/>
          <p:nvPr/>
        </p:nvSpPr>
        <p:spPr>
          <a:xfrm>
            <a:off x="6477000" y="2940051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706F1DA-7616-4101-AF9C-0ACC953DDA55}"/>
              </a:ext>
            </a:extLst>
          </p:cNvPr>
          <p:cNvSpPr/>
          <p:nvPr/>
        </p:nvSpPr>
        <p:spPr>
          <a:xfrm>
            <a:off x="8210550" y="2787651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F158A9A-E1A7-44D4-A7F5-6762B831E6B9}"/>
              </a:ext>
            </a:extLst>
          </p:cNvPr>
          <p:cNvSpPr/>
          <p:nvPr/>
        </p:nvSpPr>
        <p:spPr>
          <a:xfrm>
            <a:off x="8031739" y="3371057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160211B-2C74-45D7-AADE-42682B7CB3AD}"/>
              </a:ext>
            </a:extLst>
          </p:cNvPr>
          <p:cNvSpPr/>
          <p:nvPr/>
        </p:nvSpPr>
        <p:spPr>
          <a:xfrm>
            <a:off x="5228465" y="3686175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0C59CDD-3555-4D50-A602-234F9A38E8E5}"/>
              </a:ext>
            </a:extLst>
          </p:cNvPr>
          <p:cNvSpPr/>
          <p:nvPr/>
        </p:nvSpPr>
        <p:spPr>
          <a:xfrm>
            <a:off x="4770562" y="3595687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73E60A8-CA10-4063-B691-57CBC177FB25}"/>
              </a:ext>
            </a:extLst>
          </p:cNvPr>
          <p:cNvSpPr/>
          <p:nvPr/>
        </p:nvSpPr>
        <p:spPr>
          <a:xfrm>
            <a:off x="5152265" y="3429000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E597DCE-4A36-4CAA-A090-F4018342C6E4}"/>
              </a:ext>
            </a:extLst>
          </p:cNvPr>
          <p:cNvSpPr/>
          <p:nvPr/>
        </p:nvSpPr>
        <p:spPr>
          <a:xfrm>
            <a:off x="4387344" y="3914775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D24AB288-A26E-4E95-A862-2C608C093960}"/>
              </a:ext>
            </a:extLst>
          </p:cNvPr>
          <p:cNvSpPr/>
          <p:nvPr/>
        </p:nvSpPr>
        <p:spPr>
          <a:xfrm>
            <a:off x="6974139" y="3595687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932064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492BF7-6358-4FE0-868A-E2B59429A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Voronoi Graph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EEDBC0-520F-49F0-90C0-9DA0C3E09A27}"/>
              </a:ext>
            </a:extLst>
          </p:cNvPr>
          <p:cNvSpPr txBox="1"/>
          <p:nvPr/>
        </p:nvSpPr>
        <p:spPr>
          <a:xfrm>
            <a:off x="838200" y="6248400"/>
            <a:ext cx="7361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2"/>
              </a:rPr>
              <a:t>https://link.springer.com/content/pdf/10.1007%2F978-3-642-16007-3_4.pdf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71FD127-9FE2-4588-9428-9B9AA7A794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292" t="37308" r="27708" b="27115"/>
          <a:stretch/>
        </p:blipFill>
        <p:spPr>
          <a:xfrm>
            <a:off x="609599" y="2082800"/>
            <a:ext cx="6939555" cy="2971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F17D9A9-0558-40D9-A297-80D3518522A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166" t="42116" r="47917" b="29999"/>
          <a:stretch/>
        </p:blipFill>
        <p:spPr>
          <a:xfrm>
            <a:off x="7676154" y="2082800"/>
            <a:ext cx="4515846" cy="2976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50497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OMSM0012 Robotic Systems 2017-18 - Google Chrome">
            <a:extLst>
              <a:ext uri="{FF2B5EF4-FFF2-40B4-BE49-F238E27FC236}">
                <a16:creationId xmlns:a16="http://schemas.microsoft.com/office/drawing/2014/main" id="{512D819C-311C-4CAC-A169-88BAA37BE9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72" t="25890" r="26377" b="14994"/>
          <a:stretch/>
        </p:blipFill>
        <p:spPr>
          <a:xfrm>
            <a:off x="3124200" y="1690688"/>
            <a:ext cx="5943600" cy="3931363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53A917BE-200E-42B9-AF97-36C847623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Probabilistic Roadmap</a:t>
            </a:r>
          </a:p>
        </p:txBody>
      </p:sp>
    </p:spTree>
    <p:extLst>
      <p:ext uri="{BB962C8B-B14F-4D97-AF65-F5344CB8AC3E}">
        <p14:creationId xmlns:p14="http://schemas.microsoft.com/office/powerpoint/2010/main" val="39866720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OMSM0012 Robotic Systems 2017-18 - Google Chrome">
            <a:extLst>
              <a:ext uri="{FF2B5EF4-FFF2-40B4-BE49-F238E27FC236}">
                <a16:creationId xmlns:a16="http://schemas.microsoft.com/office/drawing/2014/main" id="{C3495D0B-D532-40CA-985C-F3E9F04A14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49" t="27340" r="26224" b="12047"/>
          <a:stretch/>
        </p:blipFill>
        <p:spPr>
          <a:xfrm>
            <a:off x="3119535" y="1690688"/>
            <a:ext cx="5952930" cy="4030826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722B39AB-4E61-4A9A-ADC9-8041AC4F7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Probabilistic Roadmap</a:t>
            </a:r>
          </a:p>
        </p:txBody>
      </p:sp>
    </p:spTree>
    <p:extLst>
      <p:ext uri="{BB962C8B-B14F-4D97-AF65-F5344CB8AC3E}">
        <p14:creationId xmlns:p14="http://schemas.microsoft.com/office/powerpoint/2010/main" val="20829863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OMSM0012 Robotic Systems 2017-18 - Google Chrome">
            <a:extLst>
              <a:ext uri="{FF2B5EF4-FFF2-40B4-BE49-F238E27FC236}">
                <a16:creationId xmlns:a16="http://schemas.microsoft.com/office/drawing/2014/main" id="{991C4F75-5AE1-4B7F-BFE7-8688AF45103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49" t="25890" r="25995" b="18080"/>
          <a:stretch/>
        </p:blipFill>
        <p:spPr>
          <a:xfrm>
            <a:off x="3105539" y="1690688"/>
            <a:ext cx="5980922" cy="3726089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D2C5E114-374E-4526-9805-6165112D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Probabilistic Roadmap</a:t>
            </a:r>
          </a:p>
        </p:txBody>
      </p:sp>
    </p:spTree>
    <p:extLst>
      <p:ext uri="{BB962C8B-B14F-4D97-AF65-F5344CB8AC3E}">
        <p14:creationId xmlns:p14="http://schemas.microsoft.com/office/powerpoint/2010/main" val="150344033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OMSM0012 Robotic Systems 2017-18 - Google Chrome">
            <a:extLst>
              <a:ext uri="{FF2B5EF4-FFF2-40B4-BE49-F238E27FC236}">
                <a16:creationId xmlns:a16="http://schemas.microsoft.com/office/drawing/2014/main" id="{991C4F75-5AE1-4B7F-BFE7-8688AF45103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49" t="25890" r="25995" b="18080"/>
          <a:stretch/>
        </p:blipFill>
        <p:spPr>
          <a:xfrm>
            <a:off x="3105539" y="1690688"/>
            <a:ext cx="5980922" cy="3726089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DF9F8A99-6BDF-4652-8A85-12BD33742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Probabilistic Roadmap</a:t>
            </a:r>
          </a:p>
        </p:txBody>
      </p:sp>
    </p:spTree>
    <p:extLst>
      <p:ext uri="{BB962C8B-B14F-4D97-AF65-F5344CB8AC3E}">
        <p14:creationId xmlns:p14="http://schemas.microsoft.com/office/powerpoint/2010/main" val="94572356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OMSM0012 Robotic Systems 2017-18 - Google Chrome">
            <a:extLst>
              <a:ext uri="{FF2B5EF4-FFF2-40B4-BE49-F238E27FC236}">
                <a16:creationId xmlns:a16="http://schemas.microsoft.com/office/drawing/2014/main" id="{C6BB0232-5B2D-479B-8B23-19BA69D959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72" t="32813" r="25842" b="11486"/>
          <a:stretch/>
        </p:blipFill>
        <p:spPr>
          <a:xfrm>
            <a:off x="3091542" y="1690688"/>
            <a:ext cx="6008915" cy="3704254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319F69D0-0B7E-49D3-A75C-350CC792DB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Probabilistic Roadmap</a:t>
            </a:r>
          </a:p>
        </p:txBody>
      </p:sp>
    </p:spTree>
    <p:extLst>
      <p:ext uri="{BB962C8B-B14F-4D97-AF65-F5344CB8AC3E}">
        <p14:creationId xmlns:p14="http://schemas.microsoft.com/office/powerpoint/2010/main" val="84050342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OMSM0012 Robotic Systems 2017-18 - Google Chrome">
            <a:extLst>
              <a:ext uri="{FF2B5EF4-FFF2-40B4-BE49-F238E27FC236}">
                <a16:creationId xmlns:a16="http://schemas.microsoft.com/office/drawing/2014/main" id="{6B87BBF8-6A27-429C-8056-5C49EDC7DFA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72" t="25890" r="25689" b="17800"/>
          <a:stretch/>
        </p:blipFill>
        <p:spPr>
          <a:xfrm>
            <a:off x="3082212" y="1690688"/>
            <a:ext cx="6027576" cy="3744751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2C04E4A1-9115-4AB6-B9D0-A9C47B8A5B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Probabilistic Roadmap</a:t>
            </a:r>
          </a:p>
        </p:txBody>
      </p:sp>
    </p:spTree>
    <p:extLst>
      <p:ext uri="{BB962C8B-B14F-4D97-AF65-F5344CB8AC3E}">
        <p14:creationId xmlns:p14="http://schemas.microsoft.com/office/powerpoint/2010/main" val="262853668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OMSM0012 Robotic Systems 2017-18 - Google Chrome">
            <a:extLst>
              <a:ext uri="{FF2B5EF4-FFF2-40B4-BE49-F238E27FC236}">
                <a16:creationId xmlns:a16="http://schemas.microsoft.com/office/drawing/2014/main" id="{6B87BBF8-6A27-429C-8056-5C49EDC7DFA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72" t="25890" r="25689" b="17800"/>
          <a:stretch/>
        </p:blipFill>
        <p:spPr>
          <a:xfrm>
            <a:off x="3082212" y="1690688"/>
            <a:ext cx="6027576" cy="3744751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C9739A30-DB55-4599-9791-28AB42126E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Probabilistic Roadmap</a:t>
            </a:r>
          </a:p>
        </p:txBody>
      </p:sp>
    </p:spTree>
    <p:extLst>
      <p:ext uri="{BB962C8B-B14F-4D97-AF65-F5344CB8AC3E}">
        <p14:creationId xmlns:p14="http://schemas.microsoft.com/office/powerpoint/2010/main" val="4562354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40BCE-FBE2-48F7-94F5-34380ABE5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Experiment within the theme of Mapping</a:t>
            </a:r>
          </a:p>
        </p:txBody>
      </p:sp>
    </p:spTree>
    <p:extLst>
      <p:ext uri="{BB962C8B-B14F-4D97-AF65-F5344CB8AC3E}">
        <p14:creationId xmlns:p14="http://schemas.microsoft.com/office/powerpoint/2010/main" val="181452605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32640-B7DE-442C-8E18-49CECDF49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Rapidly Exploring Random Tree (RRT)</a:t>
            </a:r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BC1E7BEB-155A-4231-AED2-A4B200F61ABE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750" y="1652588"/>
            <a:ext cx="4762500" cy="3552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061977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32640-B7DE-442C-8E18-49CECDF49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Rapidly Exploring Random Tree (RRT)</a:t>
            </a:r>
          </a:p>
        </p:txBody>
      </p:sp>
      <p:pic>
        <p:nvPicPr>
          <p:cNvPr id="15364" name="Picture 4" descr="Image result for rrt gif&quot;">
            <a:extLst>
              <a:ext uri="{FF2B5EF4-FFF2-40B4-BE49-F238E27FC236}">
                <a16:creationId xmlns:a16="http://schemas.microsoft.com/office/drawing/2014/main" id="{FFB5DA3D-8C5E-4920-A015-AA55199FA1D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1143000"/>
            <a:ext cx="6096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148261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32640-B7DE-442C-8E18-49CECDF49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Rapidly Exploring Random Tree (RRT)</a:t>
            </a:r>
          </a:p>
        </p:txBody>
      </p:sp>
      <p:pic>
        <p:nvPicPr>
          <p:cNvPr id="6" name="Picture 2" descr="Image result for rrt kinematics&quot;">
            <a:extLst>
              <a:ext uri="{FF2B5EF4-FFF2-40B4-BE49-F238E27FC236}">
                <a16:creationId xmlns:a16="http://schemas.microsoft.com/office/drawing/2014/main" id="{FF3DCE22-0337-4413-8A80-6F546C2EA5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532" y="1690688"/>
            <a:ext cx="6096936" cy="4497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136627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32640-B7DE-442C-8E18-49CECDF49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Rapidly Exploring Random Tree (RRT)</a:t>
            </a:r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BC1E7BEB-155A-4231-AED2-A4B200F61ABE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750" y="1652588"/>
            <a:ext cx="4762500" cy="3552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6" name="Picture 2" descr="Image result for rrt kinematics&quot;">
            <a:extLst>
              <a:ext uri="{FF2B5EF4-FFF2-40B4-BE49-F238E27FC236}">
                <a16:creationId xmlns:a16="http://schemas.microsoft.com/office/drawing/2014/main" id="{57DA4D4D-974F-4A53-B347-4C09FBFE32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2100" y="1457143"/>
            <a:ext cx="6527800" cy="5035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413998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5E625-E989-42BA-A134-3755D363B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This Lecture: Path Planning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9CEF6D-791D-4E12-8C39-C240DA7F54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trike="sngStrike" dirty="0"/>
              <a:t>Experiment within the theme of Mapping</a:t>
            </a:r>
          </a:p>
          <a:p>
            <a:r>
              <a:rPr lang="en-GB" strike="sngStrike" dirty="0"/>
              <a:t>Configuration Space / Working Space</a:t>
            </a:r>
          </a:p>
          <a:p>
            <a:r>
              <a:rPr lang="en-GB" strike="sngStrike" dirty="0"/>
              <a:t>Grids vs. Graphs</a:t>
            </a:r>
          </a:p>
          <a:p>
            <a:r>
              <a:rPr lang="en-GB" strike="sngStrike" dirty="0"/>
              <a:t>Grids</a:t>
            </a:r>
          </a:p>
          <a:p>
            <a:r>
              <a:rPr lang="en-GB" strike="sngStrike" dirty="0"/>
              <a:t>Graphs</a:t>
            </a:r>
          </a:p>
        </p:txBody>
      </p:sp>
    </p:spTree>
    <p:extLst>
      <p:ext uri="{BB962C8B-B14F-4D97-AF65-F5344CB8AC3E}">
        <p14:creationId xmlns:p14="http://schemas.microsoft.com/office/powerpoint/2010/main" val="218300293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C9523-6111-472C-BA3F-C51364B6D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Discussion / Q+A</a:t>
            </a:r>
          </a:p>
        </p:txBody>
      </p:sp>
    </p:spTree>
    <p:extLst>
      <p:ext uri="{BB962C8B-B14F-4D97-AF65-F5344CB8AC3E}">
        <p14:creationId xmlns:p14="http://schemas.microsoft.com/office/powerpoint/2010/main" val="1973057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rrow: Right 6">
            <a:extLst>
              <a:ext uri="{FF2B5EF4-FFF2-40B4-BE49-F238E27FC236}">
                <a16:creationId xmlns:a16="http://schemas.microsoft.com/office/drawing/2014/main" id="{EC7D2034-5C1A-46A8-8AF6-D988E4C3BDCE}"/>
              </a:ext>
            </a:extLst>
          </p:cNvPr>
          <p:cNvSpPr/>
          <p:nvPr/>
        </p:nvSpPr>
        <p:spPr>
          <a:xfrm>
            <a:off x="4356100" y="2451100"/>
            <a:ext cx="3225800" cy="1054100"/>
          </a:xfrm>
          <a:prstGeom prst="rightArrow">
            <a:avLst>
              <a:gd name="adj1" fmla="val 50000"/>
              <a:gd name="adj2" fmla="val 3433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5012F21-C4BB-4357-9ECB-15C5ED6FC020}"/>
              </a:ext>
            </a:extLst>
          </p:cNvPr>
          <p:cNvSpPr/>
          <p:nvPr/>
        </p:nvSpPr>
        <p:spPr>
          <a:xfrm>
            <a:off x="1701800" y="1778000"/>
            <a:ext cx="2654300" cy="2286000"/>
          </a:xfrm>
          <a:prstGeom prst="round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/>
              <a:t>Experiment 1</a:t>
            </a:r>
          </a:p>
          <a:p>
            <a:pPr algn="ctr"/>
            <a:r>
              <a:rPr lang="en-GB" sz="2800" dirty="0"/>
              <a:t>(baseline)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18E1ECA-1995-4978-ABB2-913A1958B31B}"/>
              </a:ext>
            </a:extLst>
          </p:cNvPr>
          <p:cNvSpPr/>
          <p:nvPr/>
        </p:nvSpPr>
        <p:spPr>
          <a:xfrm>
            <a:off x="7581900" y="1778000"/>
            <a:ext cx="2654300" cy="2286000"/>
          </a:xfrm>
          <a:prstGeom prst="round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/>
              <a:t>Experiment 2</a:t>
            </a:r>
          </a:p>
          <a:p>
            <a:pPr algn="ctr"/>
            <a:r>
              <a:rPr lang="en-GB" sz="2800" dirty="0"/>
              <a:t>(comparison)</a:t>
            </a:r>
          </a:p>
          <a:p>
            <a:pPr algn="ctr"/>
            <a:r>
              <a:rPr lang="en-GB" sz="2800" dirty="0"/>
              <a:t>(demo)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1FB03AC-F662-4A84-8CFF-2423CB9CFD17}"/>
              </a:ext>
            </a:extLst>
          </p:cNvPr>
          <p:cNvSpPr/>
          <p:nvPr/>
        </p:nvSpPr>
        <p:spPr>
          <a:xfrm>
            <a:off x="4921250" y="2095500"/>
            <a:ext cx="2005471" cy="17272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/>
              <a:t>Area of Improvement</a:t>
            </a:r>
          </a:p>
        </p:txBody>
      </p:sp>
      <p:sp>
        <p:nvSpPr>
          <p:cNvPr id="8" name="Arrow: Circular 7">
            <a:extLst>
              <a:ext uri="{FF2B5EF4-FFF2-40B4-BE49-F238E27FC236}">
                <a16:creationId xmlns:a16="http://schemas.microsoft.com/office/drawing/2014/main" id="{CEF8B4DD-C22A-4EF4-91BE-6BD69E0F7030}"/>
              </a:ext>
            </a:extLst>
          </p:cNvPr>
          <p:cNvSpPr/>
          <p:nvPr/>
        </p:nvSpPr>
        <p:spPr>
          <a:xfrm>
            <a:off x="5473820" y="1892300"/>
            <a:ext cx="900330" cy="835736"/>
          </a:xfrm>
          <a:prstGeom prst="circularArrow">
            <a:avLst>
              <a:gd name="adj1" fmla="val 12500"/>
              <a:gd name="adj2" fmla="val 820653"/>
              <a:gd name="adj3" fmla="val 20457681"/>
              <a:gd name="adj4" fmla="val 581211"/>
              <a:gd name="adj5" fmla="val 1736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75D8C7CF-3743-4CC2-85D5-15B6364E41C6}"/>
              </a:ext>
            </a:extLst>
          </p:cNvPr>
          <p:cNvSpPr/>
          <p:nvPr/>
        </p:nvSpPr>
        <p:spPr>
          <a:xfrm rot="5400000">
            <a:off x="5606485" y="895350"/>
            <a:ext cx="635000" cy="7683500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2DDF98-197F-42F9-BEAB-C465325474DE}"/>
              </a:ext>
            </a:extLst>
          </p:cNvPr>
          <p:cNvSpPr txBox="1"/>
          <p:nvPr/>
        </p:nvSpPr>
        <p:spPr>
          <a:xfrm>
            <a:off x="951055" y="5368836"/>
            <a:ext cx="994586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600" dirty="0"/>
              <a:t>Write a Report:</a:t>
            </a:r>
          </a:p>
          <a:p>
            <a:pPr algn="ctr"/>
            <a:r>
              <a:rPr lang="en-GB" sz="3600" i="1" dirty="0"/>
              <a:t>Using mapping performance as a key context/metric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754FAEC-64E1-46C8-8F47-2155F3C5BF74}"/>
              </a:ext>
            </a:extLst>
          </p:cNvPr>
          <p:cNvCxnSpPr>
            <a:cxnSpLocks/>
          </p:cNvCxnSpPr>
          <p:nvPr/>
        </p:nvCxnSpPr>
        <p:spPr>
          <a:xfrm>
            <a:off x="4223657" y="914400"/>
            <a:ext cx="697593" cy="9779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EAD59FA-9BFE-4902-8589-802F0F047639}"/>
              </a:ext>
            </a:extLst>
          </p:cNvPr>
          <p:cNvSpPr txBox="1"/>
          <p:nvPr/>
        </p:nvSpPr>
        <p:spPr>
          <a:xfrm>
            <a:off x="4729507" y="215956"/>
            <a:ext cx="1070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Rationale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F9CFF9E-0F9C-4BC8-A50D-A1EDD7FFC0CD}"/>
              </a:ext>
            </a:extLst>
          </p:cNvPr>
          <p:cNvCxnSpPr>
            <a:cxnSpLocks/>
          </p:cNvCxnSpPr>
          <p:nvPr/>
        </p:nvCxnSpPr>
        <p:spPr>
          <a:xfrm>
            <a:off x="5294811" y="581659"/>
            <a:ext cx="287383" cy="11963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5B59B99-62D2-4992-BD7E-16EE319D1936}"/>
              </a:ext>
            </a:extLst>
          </p:cNvPr>
          <p:cNvSpPr txBox="1"/>
          <p:nvPr/>
        </p:nvSpPr>
        <p:spPr>
          <a:xfrm>
            <a:off x="3587196" y="557740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Hypothesis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C560D77-D60E-43C0-B948-0CCE5B2F9F8D}"/>
              </a:ext>
            </a:extLst>
          </p:cNvPr>
          <p:cNvCxnSpPr>
            <a:cxnSpLocks/>
          </p:cNvCxnSpPr>
          <p:nvPr/>
        </p:nvCxnSpPr>
        <p:spPr>
          <a:xfrm flipV="1">
            <a:off x="6195075" y="770640"/>
            <a:ext cx="324946" cy="10073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C62F97BE-9BBA-4D2B-BBBE-7E7FB6534892}"/>
              </a:ext>
            </a:extLst>
          </p:cNvPr>
          <p:cNvSpPr txBox="1"/>
          <p:nvPr/>
        </p:nvSpPr>
        <p:spPr>
          <a:xfrm>
            <a:off x="5808192" y="124308"/>
            <a:ext cx="14236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Experimental</a:t>
            </a:r>
          </a:p>
          <a:p>
            <a:pPr algn="ctr"/>
            <a:r>
              <a:rPr lang="en-GB" dirty="0"/>
              <a:t>Method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B965564-67E9-4177-9A14-79380CC60E9E}"/>
              </a:ext>
            </a:extLst>
          </p:cNvPr>
          <p:cNvCxnSpPr/>
          <p:nvPr/>
        </p:nvCxnSpPr>
        <p:spPr>
          <a:xfrm flipV="1">
            <a:off x="6844937" y="1224949"/>
            <a:ext cx="436424" cy="5530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A1D47D60-52B4-4639-87A9-798AAF949886}"/>
              </a:ext>
            </a:extLst>
          </p:cNvPr>
          <p:cNvSpPr txBox="1"/>
          <p:nvPr/>
        </p:nvSpPr>
        <p:spPr>
          <a:xfrm>
            <a:off x="4552416" y="4267200"/>
            <a:ext cx="3029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Results, Discussion, Evaluation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69E1847-8635-4489-B414-2F1C35A9FF70}"/>
              </a:ext>
            </a:extLst>
          </p:cNvPr>
          <p:cNvSpPr txBox="1"/>
          <p:nvPr/>
        </p:nvSpPr>
        <p:spPr>
          <a:xfrm>
            <a:off x="7281361" y="308974"/>
            <a:ext cx="169245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Key</a:t>
            </a:r>
          </a:p>
          <a:p>
            <a:pPr algn="ctr"/>
            <a:r>
              <a:rPr lang="en-GB" dirty="0"/>
              <a:t>Implementation</a:t>
            </a:r>
          </a:p>
          <a:p>
            <a:pPr algn="ctr"/>
            <a:r>
              <a:rPr lang="en-GB" dirty="0"/>
              <a:t>Characteristics</a:t>
            </a:r>
          </a:p>
        </p:txBody>
      </p:sp>
    </p:spTree>
    <p:extLst>
      <p:ext uri="{BB962C8B-B14F-4D97-AF65-F5344CB8AC3E}">
        <p14:creationId xmlns:p14="http://schemas.microsoft.com/office/powerpoint/2010/main" val="14052275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8D22ABD-FB8F-410F-9349-1D7C0C80D4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907313" y="-954478"/>
            <a:ext cx="3997129" cy="876695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757DB9F-4C86-4210-ADA8-16CD1040F66B}"/>
              </a:ext>
            </a:extLst>
          </p:cNvPr>
          <p:cNvSpPr txBox="1"/>
          <p:nvPr/>
        </p:nvSpPr>
        <p:spPr>
          <a:xfrm>
            <a:off x="642796" y="380246"/>
            <a:ext cx="30460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Theme of Mapping: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72B3DC1-DA97-4F48-B6E3-12AFBD93D0B8}"/>
              </a:ext>
            </a:extLst>
          </p:cNvPr>
          <p:cNvCxnSpPr/>
          <p:nvPr/>
        </p:nvCxnSpPr>
        <p:spPr>
          <a:xfrm flipH="1">
            <a:off x="4599160" y="823865"/>
            <a:ext cx="787652" cy="9415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A3E83BD-665C-49AD-9AEB-A2AA210FA44A}"/>
              </a:ext>
            </a:extLst>
          </p:cNvPr>
          <p:cNvSpPr txBox="1"/>
          <p:nvPr/>
        </p:nvSpPr>
        <p:spPr>
          <a:xfrm>
            <a:off x="5388828" y="573152"/>
            <a:ext cx="2872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rgbClr val="0070C0"/>
                </a:solidFill>
              </a:rPr>
              <a:t>“path planning” was solved.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9BD684F-EDD8-4F5F-8404-9F7AF9077332}"/>
              </a:ext>
            </a:extLst>
          </p:cNvPr>
          <p:cNvCxnSpPr>
            <a:cxnSpLocks/>
          </p:cNvCxnSpPr>
          <p:nvPr/>
        </p:nvCxnSpPr>
        <p:spPr>
          <a:xfrm flipV="1">
            <a:off x="5284961" y="4255129"/>
            <a:ext cx="536417" cy="15924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29120DE-A989-435F-8812-70A714A5ACAC}"/>
              </a:ext>
            </a:extLst>
          </p:cNvPr>
          <p:cNvSpPr txBox="1"/>
          <p:nvPr/>
        </p:nvSpPr>
        <p:spPr>
          <a:xfrm>
            <a:off x="4040234" y="5762531"/>
            <a:ext cx="22700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70C0"/>
                </a:solidFill>
              </a:rPr>
              <a:t>You may want to populate these with physical obstacles.</a:t>
            </a:r>
          </a:p>
        </p:txBody>
      </p:sp>
      <p:sp>
        <p:nvSpPr>
          <p:cNvPr id="14" name="Right Brace 13">
            <a:extLst>
              <a:ext uri="{FF2B5EF4-FFF2-40B4-BE49-F238E27FC236}">
                <a16:creationId xmlns:a16="http://schemas.microsoft.com/office/drawing/2014/main" id="{95164B5A-2F41-41D0-9FC5-858F5402EED4}"/>
              </a:ext>
            </a:extLst>
          </p:cNvPr>
          <p:cNvSpPr/>
          <p:nvPr/>
        </p:nvSpPr>
        <p:spPr>
          <a:xfrm>
            <a:off x="10176095" y="1294645"/>
            <a:ext cx="633743" cy="4318504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3D26496-3200-4EFB-8393-359C3A4FA939}"/>
              </a:ext>
            </a:extLst>
          </p:cNvPr>
          <p:cNvSpPr txBox="1"/>
          <p:nvPr/>
        </p:nvSpPr>
        <p:spPr>
          <a:xfrm>
            <a:off x="10809838" y="2992232"/>
            <a:ext cx="11678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rgbClr val="0070C0"/>
                </a:solidFill>
              </a:rPr>
              <a:t>All marks are features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C4E25A1-C3C1-49B9-B759-FB22FF2F3457}"/>
              </a:ext>
            </a:extLst>
          </p:cNvPr>
          <p:cNvSpPr/>
          <p:nvPr/>
        </p:nvSpPr>
        <p:spPr>
          <a:xfrm>
            <a:off x="1222218" y="1095469"/>
            <a:ext cx="9587620" cy="4599161"/>
          </a:xfrm>
          <a:prstGeom prst="rect">
            <a:avLst/>
          </a:prstGeom>
          <a:noFill/>
          <a:ln w="571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1567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156F9-7349-462B-81A9-6D19D2A16C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Advanced Labsheet: IR Proximity Sensor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710A36-DA79-4471-B5B3-4677D4DB4B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525" t="19190" r="27822" b="5822"/>
          <a:stretch/>
        </p:blipFill>
        <p:spPr>
          <a:xfrm>
            <a:off x="2764325" y="1622111"/>
            <a:ext cx="6663350" cy="495224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787549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5E625-E989-42BA-A134-3755D363B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This Lecture: Path Planning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9CEF6D-791D-4E12-8C39-C240DA7F54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trike="sngStrike" dirty="0"/>
              <a:t>Experiment within the theme of Mapping</a:t>
            </a:r>
          </a:p>
          <a:p>
            <a:r>
              <a:rPr lang="en-GB" dirty="0"/>
              <a:t>Configuration Space / Working Space</a:t>
            </a:r>
          </a:p>
          <a:p>
            <a:r>
              <a:rPr lang="en-GB" dirty="0"/>
              <a:t>Grids vs. Graphs</a:t>
            </a:r>
          </a:p>
          <a:p>
            <a:r>
              <a:rPr lang="en-GB" dirty="0"/>
              <a:t>Grids</a:t>
            </a:r>
          </a:p>
          <a:p>
            <a:r>
              <a:rPr lang="en-GB" dirty="0"/>
              <a:t>Graphs</a:t>
            </a:r>
          </a:p>
        </p:txBody>
      </p:sp>
    </p:spTree>
    <p:extLst>
      <p:ext uri="{BB962C8B-B14F-4D97-AF65-F5344CB8AC3E}">
        <p14:creationId xmlns:p14="http://schemas.microsoft.com/office/powerpoint/2010/main" val="4890247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0D7DA325ACA954F8776FB804CC9002E" ma:contentTypeVersion="11" ma:contentTypeDescription="Create a new document." ma:contentTypeScope="" ma:versionID="76dccab05e32007ef08871e353a43f2d">
  <xsd:schema xmlns:xsd="http://www.w3.org/2001/XMLSchema" xmlns:xs="http://www.w3.org/2001/XMLSchema" xmlns:p="http://schemas.microsoft.com/office/2006/metadata/properties" xmlns:ns3="adca5d32-382a-47b3-9276-4a0fd1b23cbf" xmlns:ns4="4e2ca8e0-6726-4726-bfac-76d51bc60b4b" targetNamespace="http://schemas.microsoft.com/office/2006/metadata/properties" ma:root="true" ma:fieldsID="abf020968efb6d23a1a24e3e3146ea66" ns3:_="" ns4:_="">
    <xsd:import namespace="adca5d32-382a-47b3-9276-4a0fd1b23cbf"/>
    <xsd:import namespace="4e2ca8e0-6726-4726-bfac-76d51bc60b4b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DateTaken" minOccurs="0"/>
                <xsd:element ref="ns3:MediaServiceGenerationTime" minOccurs="0"/>
                <xsd:element ref="ns3:MediaServiceEventHashCode" minOccurs="0"/>
                <xsd:element ref="ns3:MediaServiceLocation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dca5d32-382a-47b3-9276-4a0fd1b23cb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e2ca8e0-6726-4726-bfac-76d51bc60b4b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8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E6A29DE9-F055-42A3-9ECA-BB16B9FDD17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dca5d32-382a-47b3-9276-4a0fd1b23cbf"/>
    <ds:schemaRef ds:uri="4e2ca8e0-6726-4726-bfac-76d51bc60b4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9F55871-524A-46ED-A1DA-EBADC37491A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C616377-CC14-4790-8AEF-E9F04BA90AC0}">
  <ds:schemaRefs>
    <ds:schemaRef ds:uri="http://schemas.microsoft.com/office/2006/documentManagement/types"/>
    <ds:schemaRef ds:uri="http://schemas.microsoft.com/office/2006/metadata/properties"/>
    <ds:schemaRef ds:uri="http://purl.org/dc/elements/1.1/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adca5d32-382a-47b3-9276-4a0fd1b23cbf"/>
    <ds:schemaRef ds:uri="4e2ca8e0-6726-4726-bfac-76d51bc60b4b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1414</TotalTime>
  <Words>916</Words>
  <Application>Microsoft Office PowerPoint</Application>
  <PresentationFormat>Widescreen</PresentationFormat>
  <Paragraphs>222</Paragraphs>
  <Slides>55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59" baseType="lpstr">
      <vt:lpstr>Arial</vt:lpstr>
      <vt:lpstr>Calibri</vt:lpstr>
      <vt:lpstr>Calibri Light</vt:lpstr>
      <vt:lpstr>Office Theme</vt:lpstr>
      <vt:lpstr>Path Planning</vt:lpstr>
      <vt:lpstr>House Keeping</vt:lpstr>
      <vt:lpstr>PowerPoint Presentation</vt:lpstr>
      <vt:lpstr>This Lecture: Path Planning</vt:lpstr>
      <vt:lpstr>Experiment within the theme of Mapping</vt:lpstr>
      <vt:lpstr>PowerPoint Presentation</vt:lpstr>
      <vt:lpstr>PowerPoint Presentation</vt:lpstr>
      <vt:lpstr>Advanced Labsheet: IR Proximity Sensor</vt:lpstr>
      <vt:lpstr>This Lecture: Path Planning</vt:lpstr>
      <vt:lpstr>Configuration Space / Working Space</vt:lpstr>
      <vt:lpstr>Configuration Space / Working Space</vt:lpstr>
      <vt:lpstr>Configuration Space / Working Space</vt:lpstr>
      <vt:lpstr>Configuration Space / Working Space</vt:lpstr>
      <vt:lpstr>Configuration Space / Working Space</vt:lpstr>
      <vt:lpstr>Configuration Space / Working Space</vt:lpstr>
      <vt:lpstr>Configuration Space / Working Space</vt:lpstr>
      <vt:lpstr>Configuration Space / Working Space</vt:lpstr>
      <vt:lpstr>This Lecture: Path Planning</vt:lpstr>
      <vt:lpstr>Grids (Metric) vs. Graphs (Topographical)</vt:lpstr>
      <vt:lpstr>Grids (Metric) vs. Graphs (Topographical)</vt:lpstr>
      <vt:lpstr>This Lecture: Path Planning</vt:lpstr>
      <vt:lpstr>Grids (Metric)</vt:lpstr>
      <vt:lpstr>Grids: Mapping Class</vt:lpstr>
      <vt:lpstr>Grids: Resolution</vt:lpstr>
      <vt:lpstr>Grids: Resolution</vt:lpstr>
      <vt:lpstr>Grids: Object Characterisation</vt:lpstr>
      <vt:lpstr>Grids: Updating, Noise / Uncertainty</vt:lpstr>
      <vt:lpstr>Path Planning with Grids</vt:lpstr>
      <vt:lpstr>Path Planning with Grids: Wavefront</vt:lpstr>
      <vt:lpstr>Path Planning with Grids: Wavefront</vt:lpstr>
      <vt:lpstr>Path Planning with Grids: Wavefront</vt:lpstr>
      <vt:lpstr>Path Planning with Grids: Potential Fields</vt:lpstr>
      <vt:lpstr>Path Planning with Grids: Potential Fields</vt:lpstr>
      <vt:lpstr>Potential Fields / Flow Fields</vt:lpstr>
      <vt:lpstr>Path Planning with Grids: Search Trees</vt:lpstr>
      <vt:lpstr>Path Planning with Grids: Search Trees</vt:lpstr>
      <vt:lpstr>This Lecture: Path Planning</vt:lpstr>
      <vt:lpstr>Graphs (Topographical)</vt:lpstr>
      <vt:lpstr>Visibility Graphs</vt:lpstr>
      <vt:lpstr>Visibility Graphs</vt:lpstr>
      <vt:lpstr>Visibility Graphs</vt:lpstr>
      <vt:lpstr>Voronoi Graph</vt:lpstr>
      <vt:lpstr>Probabilistic Roadmap</vt:lpstr>
      <vt:lpstr>Probabilistic Roadmap</vt:lpstr>
      <vt:lpstr>Probabilistic Roadmap</vt:lpstr>
      <vt:lpstr>Probabilistic Roadmap</vt:lpstr>
      <vt:lpstr>Probabilistic Roadmap</vt:lpstr>
      <vt:lpstr>Probabilistic Roadmap</vt:lpstr>
      <vt:lpstr>Probabilistic Roadmap</vt:lpstr>
      <vt:lpstr>Rapidly Exploring Random Tree (RRT)</vt:lpstr>
      <vt:lpstr>Rapidly Exploring Random Tree (RRT)</vt:lpstr>
      <vt:lpstr>Rapidly Exploring Random Tree (RRT)</vt:lpstr>
      <vt:lpstr>Rapidly Exploring Random Tree (RRT)</vt:lpstr>
      <vt:lpstr>This Lecture: Path Planning</vt:lpstr>
      <vt:lpstr>Discussion / Q+A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Paul O'Dowd</dc:creator>
  <cp:lastModifiedBy>Paul O'Dowd</cp:lastModifiedBy>
  <cp:revision>1</cp:revision>
  <dcterms:created xsi:type="dcterms:W3CDTF">2019-11-04T10:04:22Z</dcterms:created>
  <dcterms:modified xsi:type="dcterms:W3CDTF">2019-11-05T09:38:56Z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0x01010040D7DA325ACA954F8776FB804CC9002E</vt:lpwstr>
  </property>
</Properties>
</file>